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60" r:id="rId4"/>
    <p:sldId id="267" r:id="rId5"/>
    <p:sldId id="264" r:id="rId6"/>
    <p:sldId id="268" r:id="rId7"/>
    <p:sldId id="262" r:id="rId8"/>
    <p:sldId id="257" r:id="rId9"/>
    <p:sldId id="263" r:id="rId10"/>
    <p:sldId id="265" r:id="rId11"/>
    <p:sldId id="261"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A3A82F-940C-42DD-B96F-7CDEE2C4A827}" v="264" dt="2022-05-19T04:27:26.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9112" autoAdjust="0"/>
  </p:normalViewPr>
  <p:slideViewPr>
    <p:cSldViewPr snapToGrid="0">
      <p:cViewPr>
        <p:scale>
          <a:sx n="75" d="100"/>
          <a:sy n="75" d="100"/>
        </p:scale>
        <p:origin x="965"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Foster" userId="db21509d87c29c59" providerId="LiveId" clId="{4EA3A82F-940C-42DD-B96F-7CDEE2C4A827}"/>
    <pc:docChg chg="undo custSel addSld delSld modSld sldOrd">
      <pc:chgData name="Rebecca Foster" userId="db21509d87c29c59" providerId="LiveId" clId="{4EA3A82F-940C-42DD-B96F-7CDEE2C4A827}" dt="2022-05-19T04:27:26.067" v="5240"/>
      <pc:docMkLst>
        <pc:docMk/>
      </pc:docMkLst>
      <pc:sldChg chg="addSp modSp modNotesTx">
        <pc:chgData name="Rebecca Foster" userId="db21509d87c29c59" providerId="LiveId" clId="{4EA3A82F-940C-42DD-B96F-7CDEE2C4A827}" dt="2022-05-19T04:27:26.067" v="5240"/>
        <pc:sldMkLst>
          <pc:docMk/>
          <pc:sldMk cId="2931204584" sldId="256"/>
        </pc:sldMkLst>
        <pc:picChg chg="add mod">
          <ac:chgData name="Rebecca Foster" userId="db21509d87c29c59" providerId="LiveId" clId="{4EA3A82F-940C-42DD-B96F-7CDEE2C4A827}" dt="2022-05-19T04:27:26.067" v="5240"/>
          <ac:picMkLst>
            <pc:docMk/>
            <pc:sldMk cId="2931204584" sldId="256"/>
            <ac:picMk id="4" creationId="{1B195D00-696B-BA04-AA40-2CC95C951257}"/>
          </ac:picMkLst>
        </pc:picChg>
      </pc:sldChg>
      <pc:sldChg chg="addSp modSp mod ord modNotesTx">
        <pc:chgData name="Rebecca Foster" userId="db21509d87c29c59" providerId="LiveId" clId="{4EA3A82F-940C-42DD-B96F-7CDEE2C4A827}" dt="2022-05-19T04:27:26.067" v="5240"/>
        <pc:sldMkLst>
          <pc:docMk/>
          <pc:sldMk cId="2187224940" sldId="257"/>
        </pc:sldMkLst>
        <pc:graphicFrameChg chg="add mod modGraphic">
          <ac:chgData name="Rebecca Foster" userId="db21509d87c29c59" providerId="LiveId" clId="{4EA3A82F-940C-42DD-B96F-7CDEE2C4A827}" dt="2022-05-17T20:49:22.589" v="845" actId="122"/>
          <ac:graphicFrameMkLst>
            <pc:docMk/>
            <pc:sldMk cId="2187224940" sldId="257"/>
            <ac:graphicFrameMk id="3" creationId="{E827BEB2-A128-C0F8-D8AA-BE5E23A4235C}"/>
          </ac:graphicFrameMkLst>
        </pc:graphicFrameChg>
        <pc:picChg chg="add mod">
          <ac:chgData name="Rebecca Foster" userId="db21509d87c29c59" providerId="LiveId" clId="{4EA3A82F-940C-42DD-B96F-7CDEE2C4A827}" dt="2022-05-19T04:27:26.067" v="5240"/>
          <ac:picMkLst>
            <pc:docMk/>
            <pc:sldMk cId="2187224940" sldId="257"/>
            <ac:picMk id="4" creationId="{3E419400-F366-1336-A7D9-EC52FE410643}"/>
          </ac:picMkLst>
        </pc:picChg>
        <pc:picChg chg="mod">
          <ac:chgData name="Rebecca Foster" userId="db21509d87c29c59" providerId="LiveId" clId="{4EA3A82F-940C-42DD-B96F-7CDEE2C4A827}" dt="2022-05-17T01:25:36.340" v="413" actId="1076"/>
          <ac:picMkLst>
            <pc:docMk/>
            <pc:sldMk cId="2187224940" sldId="257"/>
            <ac:picMk id="5" creationId="{7405A0EF-B211-01DA-2ECA-718A50C73135}"/>
          </ac:picMkLst>
        </pc:picChg>
      </pc:sldChg>
      <pc:sldChg chg="addSp modSp modNotesTx">
        <pc:chgData name="Rebecca Foster" userId="db21509d87c29c59" providerId="LiveId" clId="{4EA3A82F-940C-42DD-B96F-7CDEE2C4A827}" dt="2022-05-19T04:27:26.067" v="5240"/>
        <pc:sldMkLst>
          <pc:docMk/>
          <pc:sldMk cId="3285023036" sldId="258"/>
        </pc:sldMkLst>
        <pc:picChg chg="add mod">
          <ac:chgData name="Rebecca Foster" userId="db21509d87c29c59" providerId="LiveId" clId="{4EA3A82F-940C-42DD-B96F-7CDEE2C4A827}" dt="2022-05-19T04:27:26.067" v="5240"/>
          <ac:picMkLst>
            <pc:docMk/>
            <pc:sldMk cId="3285023036" sldId="258"/>
            <ac:picMk id="3" creationId="{E9AB0EF0-B5A7-2AAC-D6E2-919E0E710676}"/>
          </ac:picMkLst>
        </pc:picChg>
      </pc:sldChg>
      <pc:sldChg chg="del">
        <pc:chgData name="Rebecca Foster" userId="db21509d87c29c59" providerId="LiveId" clId="{4EA3A82F-940C-42DD-B96F-7CDEE2C4A827}" dt="2022-05-17T01:06:05.847" v="114" actId="47"/>
        <pc:sldMkLst>
          <pc:docMk/>
          <pc:sldMk cId="516503580" sldId="259"/>
        </pc:sldMkLst>
      </pc:sldChg>
      <pc:sldChg chg="addSp delSp modSp mod ord setBg modNotesTx">
        <pc:chgData name="Rebecca Foster" userId="db21509d87c29c59" providerId="LiveId" clId="{4EA3A82F-940C-42DD-B96F-7CDEE2C4A827}" dt="2022-05-19T04:27:26.067" v="5240"/>
        <pc:sldMkLst>
          <pc:docMk/>
          <pc:sldMk cId="3856663208" sldId="260"/>
        </pc:sldMkLst>
        <pc:spChg chg="mod">
          <ac:chgData name="Rebecca Foster" userId="db21509d87c29c59" providerId="LiveId" clId="{4EA3A82F-940C-42DD-B96F-7CDEE2C4A827}" dt="2022-05-17T01:16:44.476" v="384" actId="26606"/>
          <ac:spMkLst>
            <pc:docMk/>
            <pc:sldMk cId="3856663208" sldId="260"/>
            <ac:spMk id="2" creationId="{2080CF28-2FE4-406B-6384-0415BE4124E4}"/>
          </ac:spMkLst>
        </pc:spChg>
        <pc:spChg chg="del">
          <ac:chgData name="Rebecca Foster" userId="db21509d87c29c59" providerId="LiveId" clId="{4EA3A82F-940C-42DD-B96F-7CDEE2C4A827}" dt="2022-05-17T01:15:01.645" v="371" actId="22"/>
          <ac:spMkLst>
            <pc:docMk/>
            <pc:sldMk cId="3856663208" sldId="260"/>
            <ac:spMk id="3" creationId="{B460596D-5547-2C3C-5CF7-89BA6F1AFCEA}"/>
          </ac:spMkLst>
        </pc:spChg>
        <pc:spChg chg="add del">
          <ac:chgData name="Rebecca Foster" userId="db21509d87c29c59" providerId="LiveId" clId="{4EA3A82F-940C-42DD-B96F-7CDEE2C4A827}" dt="2022-05-17T01:15:18.917" v="373" actId="26606"/>
          <ac:spMkLst>
            <pc:docMk/>
            <pc:sldMk cId="3856663208" sldId="260"/>
            <ac:spMk id="10" creationId="{A4AC5506-6312-4701-8D3C-40187889A947}"/>
          </ac:spMkLst>
        </pc:spChg>
        <pc:spChg chg="add del">
          <ac:chgData name="Rebecca Foster" userId="db21509d87c29c59" providerId="LiveId" clId="{4EA3A82F-940C-42DD-B96F-7CDEE2C4A827}" dt="2022-05-17T01:15:46.815" v="378" actId="26606"/>
          <ac:spMkLst>
            <pc:docMk/>
            <pc:sldMk cId="3856663208" sldId="260"/>
            <ac:spMk id="15" creationId="{D12DDE76-C203-4047-9998-63900085B5E8}"/>
          </ac:spMkLst>
        </pc:spChg>
        <pc:spChg chg="add del">
          <ac:chgData name="Rebecca Foster" userId="db21509d87c29c59" providerId="LiveId" clId="{4EA3A82F-940C-42DD-B96F-7CDEE2C4A827}" dt="2022-05-17T01:15:37.067" v="375" actId="26606"/>
          <ac:spMkLst>
            <pc:docMk/>
            <pc:sldMk cId="3856663208" sldId="260"/>
            <ac:spMk id="20" creationId="{18AC8E79-ECD6-4F34-BE5A-9F5E850E850A}"/>
          </ac:spMkLst>
        </pc:spChg>
        <pc:spChg chg="add del">
          <ac:chgData name="Rebecca Foster" userId="db21509d87c29c59" providerId="LiveId" clId="{4EA3A82F-940C-42DD-B96F-7CDEE2C4A827}" dt="2022-05-17T01:15:37.067" v="375" actId="26606"/>
          <ac:spMkLst>
            <pc:docMk/>
            <pc:sldMk cId="3856663208" sldId="260"/>
            <ac:spMk id="22" creationId="{7D2BE1BB-2AB2-4D7E-9E27-8D245181B513}"/>
          </ac:spMkLst>
        </pc:spChg>
        <pc:spChg chg="add del">
          <ac:chgData name="Rebecca Foster" userId="db21509d87c29c59" providerId="LiveId" clId="{4EA3A82F-940C-42DD-B96F-7CDEE2C4A827}" dt="2022-05-17T01:15:46.799" v="377" actId="26606"/>
          <ac:spMkLst>
            <pc:docMk/>
            <pc:sldMk cId="3856663208" sldId="260"/>
            <ac:spMk id="31" creationId="{D12DDE76-C203-4047-9998-63900085B5E8}"/>
          </ac:spMkLst>
        </pc:spChg>
        <pc:spChg chg="add del">
          <ac:chgData name="Rebecca Foster" userId="db21509d87c29c59" providerId="LiveId" clId="{4EA3A82F-940C-42DD-B96F-7CDEE2C4A827}" dt="2022-05-17T01:16:44.476" v="385" actId="26606"/>
          <ac:spMkLst>
            <pc:docMk/>
            <pc:sldMk cId="3856663208" sldId="260"/>
            <ac:spMk id="33" creationId="{A4AC5506-6312-4701-8D3C-40187889A947}"/>
          </ac:spMkLst>
        </pc:spChg>
        <pc:spChg chg="add del">
          <ac:chgData name="Rebecca Foster" userId="db21509d87c29c59" providerId="LiveId" clId="{4EA3A82F-940C-42DD-B96F-7CDEE2C4A827}" dt="2022-05-17T01:16:06.874" v="380" actId="26606"/>
          <ac:spMkLst>
            <pc:docMk/>
            <pc:sldMk cId="3856663208" sldId="260"/>
            <ac:spMk id="37" creationId="{14791CD0-7981-3066-3D6F-E911F5DE45B0}"/>
          </ac:spMkLst>
        </pc:spChg>
        <pc:spChg chg="add del">
          <ac:chgData name="Rebecca Foster" userId="db21509d87c29c59" providerId="LiveId" clId="{4EA3A82F-940C-42DD-B96F-7CDEE2C4A827}" dt="2022-05-17T01:16:44.476" v="384" actId="26606"/>
          <ac:spMkLst>
            <pc:docMk/>
            <pc:sldMk cId="3856663208" sldId="260"/>
            <ac:spMk id="38" creationId="{0E91F5CA-B392-444C-88E3-BF5BAAEBDEB0}"/>
          </ac:spMkLst>
        </pc:spChg>
        <pc:spChg chg="add del">
          <ac:chgData name="Rebecca Foster" userId="db21509d87c29c59" providerId="LiveId" clId="{4EA3A82F-940C-42DD-B96F-7CDEE2C4A827}" dt="2022-05-17T01:16:06.874" v="380" actId="26606"/>
          <ac:spMkLst>
            <pc:docMk/>
            <pc:sldMk cId="3856663208" sldId="260"/>
            <ac:spMk id="40" creationId="{2B566528-1B12-4246-9431-5C2D7D081168}"/>
          </ac:spMkLst>
        </pc:spChg>
        <pc:spChg chg="add del">
          <ac:chgData name="Rebecca Foster" userId="db21509d87c29c59" providerId="LiveId" clId="{4EA3A82F-940C-42DD-B96F-7CDEE2C4A827}" dt="2022-05-17T01:16:28.204" v="382" actId="26606"/>
          <ac:spMkLst>
            <pc:docMk/>
            <pc:sldMk cId="3856663208" sldId="260"/>
            <ac:spMk id="50" creationId="{EBF87945-A001-489F-9D9B-7D9435F0B9CA}"/>
          </ac:spMkLst>
        </pc:spChg>
        <pc:spChg chg="add del">
          <ac:chgData name="Rebecca Foster" userId="db21509d87c29c59" providerId="LiveId" clId="{4EA3A82F-940C-42DD-B96F-7CDEE2C4A827}" dt="2022-05-17T01:16:28.204" v="382" actId="26606"/>
          <ac:spMkLst>
            <pc:docMk/>
            <pc:sldMk cId="3856663208" sldId="260"/>
            <ac:spMk id="51" creationId="{B3E3DC31-8D27-816F-B2C6-9B555FCCCA3D}"/>
          </ac:spMkLst>
        </pc:spChg>
        <pc:spChg chg="add del">
          <ac:chgData name="Rebecca Foster" userId="db21509d87c29c59" providerId="LiveId" clId="{4EA3A82F-940C-42DD-B96F-7CDEE2C4A827}" dt="2022-05-17T01:16:44.476" v="384" actId="26606"/>
          <ac:spMkLst>
            <pc:docMk/>
            <pc:sldMk cId="3856663208" sldId="260"/>
            <ac:spMk id="53" creationId="{DFCA2118-59A2-4310-A4B2-F2CBA821E842}"/>
          </ac:spMkLst>
        </pc:spChg>
        <pc:spChg chg="add">
          <ac:chgData name="Rebecca Foster" userId="db21509d87c29c59" providerId="LiveId" clId="{4EA3A82F-940C-42DD-B96F-7CDEE2C4A827}" dt="2022-05-17T01:16:44.476" v="385" actId="26606"/>
          <ac:spMkLst>
            <pc:docMk/>
            <pc:sldMk cId="3856663208" sldId="260"/>
            <ac:spMk id="55" creationId="{A4AC5506-6312-4701-8D3C-40187889A947}"/>
          </ac:spMkLst>
        </pc:spChg>
        <pc:grpChg chg="add del">
          <ac:chgData name="Rebecca Foster" userId="db21509d87c29c59" providerId="LiveId" clId="{4EA3A82F-940C-42DD-B96F-7CDEE2C4A827}" dt="2022-05-17T01:15:37.067" v="375" actId="26606"/>
          <ac:grpSpMkLst>
            <pc:docMk/>
            <pc:sldMk cId="3856663208" sldId="260"/>
            <ac:grpSpMk id="24" creationId="{22A1615C-2156-4B15-BF3E-39794B37905E}"/>
          </ac:grpSpMkLst>
        </pc:grpChg>
        <pc:grpChg chg="add del">
          <ac:chgData name="Rebecca Foster" userId="db21509d87c29c59" providerId="LiveId" clId="{4EA3A82F-940C-42DD-B96F-7CDEE2C4A827}" dt="2022-05-17T01:16:06.874" v="380" actId="26606"/>
          <ac:grpSpMkLst>
            <pc:docMk/>
            <pc:sldMk cId="3856663208" sldId="260"/>
            <ac:grpSpMk id="42" creationId="{287F69AB-2350-44E3-9076-00265B93F313}"/>
          </ac:grpSpMkLst>
        </pc:grpChg>
        <pc:grpChg chg="add del">
          <ac:chgData name="Rebecca Foster" userId="db21509d87c29c59" providerId="LiveId" clId="{4EA3A82F-940C-42DD-B96F-7CDEE2C4A827}" dt="2022-05-17T01:16:06.874" v="380" actId="26606"/>
          <ac:grpSpMkLst>
            <pc:docMk/>
            <pc:sldMk cId="3856663208" sldId="260"/>
            <ac:grpSpMk id="46" creationId="{3EA7D759-6BEF-4CBD-A325-BCFA77832B3F}"/>
          </ac:grpSpMkLst>
        </pc:grpChg>
        <pc:picChg chg="add mod ord">
          <ac:chgData name="Rebecca Foster" userId="db21509d87c29c59" providerId="LiveId" clId="{4EA3A82F-940C-42DD-B96F-7CDEE2C4A827}" dt="2022-05-17T01:17:01.806" v="386" actId="27614"/>
          <ac:picMkLst>
            <pc:docMk/>
            <pc:sldMk cId="3856663208" sldId="260"/>
            <ac:picMk id="5" creationId="{EC5E3552-B204-9C23-8D4C-56C69E4DE49A}"/>
          </ac:picMkLst>
        </pc:picChg>
        <pc:picChg chg="add mod">
          <ac:chgData name="Rebecca Foster" userId="db21509d87c29c59" providerId="LiveId" clId="{4EA3A82F-940C-42DD-B96F-7CDEE2C4A827}" dt="2022-05-19T04:27:26.067" v="5240"/>
          <ac:picMkLst>
            <pc:docMk/>
            <pc:sldMk cId="3856663208" sldId="260"/>
            <ac:picMk id="6" creationId="{3A3AE149-F570-04D7-8233-3E892A9488C2}"/>
          </ac:picMkLst>
        </pc:picChg>
      </pc:sldChg>
      <pc:sldChg chg="addSp delSp modSp mod modNotesTx">
        <pc:chgData name="Rebecca Foster" userId="db21509d87c29c59" providerId="LiveId" clId="{4EA3A82F-940C-42DD-B96F-7CDEE2C4A827}" dt="2022-05-19T04:27:26.067" v="5240"/>
        <pc:sldMkLst>
          <pc:docMk/>
          <pc:sldMk cId="2624794636" sldId="261"/>
        </pc:sldMkLst>
        <pc:spChg chg="mod">
          <ac:chgData name="Rebecca Foster" userId="db21509d87c29c59" providerId="LiveId" clId="{4EA3A82F-940C-42DD-B96F-7CDEE2C4A827}" dt="2022-05-17T01:19:03.270" v="410" actId="20577"/>
          <ac:spMkLst>
            <pc:docMk/>
            <pc:sldMk cId="2624794636" sldId="261"/>
            <ac:spMk id="2" creationId="{25F525D0-27AB-730A-8308-7E3A31AABBE0}"/>
          </ac:spMkLst>
        </pc:spChg>
        <pc:spChg chg="del">
          <ac:chgData name="Rebecca Foster" userId="db21509d87c29c59" providerId="LiveId" clId="{4EA3A82F-940C-42DD-B96F-7CDEE2C4A827}" dt="2022-05-16T14:52:48.608" v="0" actId="22"/>
          <ac:spMkLst>
            <pc:docMk/>
            <pc:sldMk cId="2624794636" sldId="261"/>
            <ac:spMk id="3" creationId="{ACCC4F41-A550-B4E6-57B4-C617F23630DC}"/>
          </ac:spMkLst>
        </pc:spChg>
        <pc:spChg chg="add mod">
          <ac:chgData name="Rebecca Foster" userId="db21509d87c29c59" providerId="LiveId" clId="{4EA3A82F-940C-42DD-B96F-7CDEE2C4A827}" dt="2022-05-19T04:06:39.904" v="4336" actId="20577"/>
          <ac:spMkLst>
            <pc:docMk/>
            <pc:sldMk cId="2624794636" sldId="261"/>
            <ac:spMk id="4" creationId="{DA1E0E9D-A3D0-548E-45B4-FC543A38648D}"/>
          </ac:spMkLst>
        </pc:spChg>
        <pc:graphicFrameChg chg="add mod modGraphic">
          <ac:chgData name="Rebecca Foster" userId="db21509d87c29c59" providerId="LiveId" clId="{4EA3A82F-940C-42DD-B96F-7CDEE2C4A827}" dt="2022-05-17T20:49:42.625" v="847" actId="122"/>
          <ac:graphicFrameMkLst>
            <pc:docMk/>
            <pc:sldMk cId="2624794636" sldId="261"/>
            <ac:graphicFrameMk id="3" creationId="{58D570A0-8BC8-DF8C-222B-F9A34F5B5F71}"/>
          </ac:graphicFrameMkLst>
        </pc:graphicFrameChg>
        <pc:picChg chg="add mod ord">
          <ac:chgData name="Rebecca Foster" userId="db21509d87c29c59" providerId="LiveId" clId="{4EA3A82F-940C-42DD-B96F-7CDEE2C4A827}" dt="2022-05-18T14:36:00.599" v="1224" actId="1076"/>
          <ac:picMkLst>
            <pc:docMk/>
            <pc:sldMk cId="2624794636" sldId="261"/>
            <ac:picMk id="5" creationId="{45F75F4D-CACD-2386-2FA7-3AB606D278D1}"/>
          </ac:picMkLst>
        </pc:picChg>
        <pc:picChg chg="add mod">
          <ac:chgData name="Rebecca Foster" userId="db21509d87c29c59" providerId="LiveId" clId="{4EA3A82F-940C-42DD-B96F-7CDEE2C4A827}" dt="2022-05-19T04:27:26.067" v="5240"/>
          <ac:picMkLst>
            <pc:docMk/>
            <pc:sldMk cId="2624794636" sldId="261"/>
            <ac:picMk id="6" creationId="{068F1351-82F1-F003-871B-C7FB782BA98E}"/>
          </ac:picMkLst>
        </pc:picChg>
      </pc:sldChg>
      <pc:sldChg chg="addSp delSp modSp new mod ord modNotesTx">
        <pc:chgData name="Rebecca Foster" userId="db21509d87c29c59" providerId="LiveId" clId="{4EA3A82F-940C-42DD-B96F-7CDEE2C4A827}" dt="2022-05-19T04:27:26.067" v="5240"/>
        <pc:sldMkLst>
          <pc:docMk/>
          <pc:sldMk cId="202468335" sldId="262"/>
        </pc:sldMkLst>
        <pc:spChg chg="mod">
          <ac:chgData name="Rebecca Foster" userId="db21509d87c29c59" providerId="LiveId" clId="{4EA3A82F-940C-42DD-B96F-7CDEE2C4A827}" dt="2022-05-17T01:11:40.942" v="366" actId="1076"/>
          <ac:spMkLst>
            <pc:docMk/>
            <pc:sldMk cId="202468335" sldId="262"/>
            <ac:spMk id="2" creationId="{A8611034-0265-57C2-FD2C-BAE34C66D63C}"/>
          </ac:spMkLst>
        </pc:spChg>
        <pc:spChg chg="del mod">
          <ac:chgData name="Rebecca Foster" userId="db21509d87c29c59" providerId="LiveId" clId="{4EA3A82F-940C-42DD-B96F-7CDEE2C4A827}" dt="2022-05-17T01:11:06.246" v="361"/>
          <ac:spMkLst>
            <pc:docMk/>
            <pc:sldMk cId="202468335" sldId="262"/>
            <ac:spMk id="3" creationId="{44433F19-4E6D-DAB9-3645-8C247A36F7F4}"/>
          </ac:spMkLst>
        </pc:spChg>
        <pc:spChg chg="add del mod">
          <ac:chgData name="Rebecca Foster" userId="db21509d87c29c59" providerId="LiveId" clId="{4EA3A82F-940C-42DD-B96F-7CDEE2C4A827}" dt="2022-05-17T20:46:21.141" v="796"/>
          <ac:spMkLst>
            <pc:docMk/>
            <pc:sldMk cId="202468335" sldId="262"/>
            <ac:spMk id="4" creationId="{C2750C3B-BB63-A385-074A-BB45A2F86DFF}"/>
          </ac:spMkLst>
        </pc:spChg>
        <pc:spChg chg="add del">
          <ac:chgData name="Rebecca Foster" userId="db21509d87c29c59" providerId="LiveId" clId="{4EA3A82F-940C-42DD-B96F-7CDEE2C4A827}" dt="2022-05-17T20:46:16.978" v="794"/>
          <ac:spMkLst>
            <pc:docMk/>
            <pc:sldMk cId="202468335" sldId="262"/>
            <ac:spMk id="5" creationId="{14F3A45C-054D-808A-D022-4097C1F0E250}"/>
          </ac:spMkLst>
        </pc:spChg>
        <pc:spChg chg="add del mod">
          <ac:chgData name="Rebecca Foster" userId="db21509d87c29c59" providerId="LiveId" clId="{4EA3A82F-940C-42DD-B96F-7CDEE2C4A827}" dt="2022-05-19T03:44:11.559" v="1912" actId="21"/>
          <ac:spMkLst>
            <pc:docMk/>
            <pc:sldMk cId="202468335" sldId="262"/>
            <ac:spMk id="6" creationId="{3F42A429-535E-D02D-B2F5-5C66AC7BF204}"/>
          </ac:spMkLst>
        </pc:spChg>
        <pc:spChg chg="add del mod">
          <ac:chgData name="Rebecca Foster" userId="db21509d87c29c59" providerId="LiveId" clId="{4EA3A82F-940C-42DD-B96F-7CDEE2C4A827}" dt="2022-05-19T03:44:45.888" v="1919" actId="478"/>
          <ac:spMkLst>
            <pc:docMk/>
            <pc:sldMk cId="202468335" sldId="262"/>
            <ac:spMk id="7" creationId="{D192EE15-A5BF-47ED-116F-93AC7173D1F1}"/>
          </ac:spMkLst>
        </pc:spChg>
        <pc:spChg chg="add del mod">
          <ac:chgData name="Rebecca Foster" userId="db21509d87c29c59" providerId="LiveId" clId="{4EA3A82F-940C-42DD-B96F-7CDEE2C4A827}" dt="2022-05-19T03:44:31.894" v="1916" actId="478"/>
          <ac:spMkLst>
            <pc:docMk/>
            <pc:sldMk cId="202468335" sldId="262"/>
            <ac:spMk id="8" creationId="{4056BEE9-C33D-207F-27E8-AA35CB859F40}"/>
          </ac:spMkLst>
        </pc:spChg>
        <pc:spChg chg="add mod">
          <ac:chgData name="Rebecca Foster" userId="db21509d87c29c59" providerId="LiveId" clId="{4EA3A82F-940C-42DD-B96F-7CDEE2C4A827}" dt="2022-05-19T03:44:47.116" v="1920"/>
          <ac:spMkLst>
            <pc:docMk/>
            <pc:sldMk cId="202468335" sldId="262"/>
            <ac:spMk id="9" creationId="{F1291FAB-6CD3-13BF-A1A0-3482FC8FD1F5}"/>
          </ac:spMkLst>
        </pc:spChg>
        <pc:picChg chg="add mod">
          <ac:chgData name="Rebecca Foster" userId="db21509d87c29c59" providerId="LiveId" clId="{4EA3A82F-940C-42DD-B96F-7CDEE2C4A827}" dt="2022-05-19T04:27:26.067" v="5240"/>
          <ac:picMkLst>
            <pc:docMk/>
            <pc:sldMk cId="202468335" sldId="262"/>
            <ac:picMk id="10" creationId="{6966ABAD-FDD5-3FAA-C702-6410CB14A73D}"/>
          </ac:picMkLst>
        </pc:picChg>
      </pc:sldChg>
      <pc:sldChg chg="new del">
        <pc:chgData name="Rebecca Foster" userId="db21509d87c29c59" providerId="LiveId" clId="{4EA3A82F-940C-42DD-B96F-7CDEE2C4A827}" dt="2022-05-17T01:25:33.865" v="412" actId="47"/>
        <pc:sldMkLst>
          <pc:docMk/>
          <pc:sldMk cId="808778658" sldId="263"/>
        </pc:sldMkLst>
      </pc:sldChg>
      <pc:sldChg chg="addSp delSp modSp new mod modNotesTx">
        <pc:chgData name="Rebecca Foster" userId="db21509d87c29c59" providerId="LiveId" clId="{4EA3A82F-940C-42DD-B96F-7CDEE2C4A827}" dt="2022-05-19T04:27:26.067" v="5240"/>
        <pc:sldMkLst>
          <pc:docMk/>
          <pc:sldMk cId="2825065301" sldId="263"/>
        </pc:sldMkLst>
        <pc:spChg chg="mod">
          <ac:chgData name="Rebecca Foster" userId="db21509d87c29c59" providerId="LiveId" clId="{4EA3A82F-940C-42DD-B96F-7CDEE2C4A827}" dt="2022-05-17T01:36:17.163" v="492" actId="20577"/>
          <ac:spMkLst>
            <pc:docMk/>
            <pc:sldMk cId="2825065301" sldId="263"/>
            <ac:spMk id="2" creationId="{5A0B39F5-417E-4A25-71A3-3EAD7B571093}"/>
          </ac:spMkLst>
        </pc:spChg>
        <pc:spChg chg="del mod">
          <ac:chgData name="Rebecca Foster" userId="db21509d87c29c59" providerId="LiveId" clId="{4EA3A82F-940C-42DD-B96F-7CDEE2C4A827}" dt="2022-05-17T21:17:14.799" v="902" actId="478"/>
          <ac:spMkLst>
            <pc:docMk/>
            <pc:sldMk cId="2825065301" sldId="263"/>
            <ac:spMk id="3" creationId="{AF8C110C-518E-B66D-3D6D-1D4BB92408FD}"/>
          </ac:spMkLst>
        </pc:spChg>
        <pc:spChg chg="add del mod">
          <ac:chgData name="Rebecca Foster" userId="db21509d87c29c59" providerId="LiveId" clId="{4EA3A82F-940C-42DD-B96F-7CDEE2C4A827}" dt="2022-05-17T21:18:14.148" v="903" actId="3680"/>
          <ac:spMkLst>
            <pc:docMk/>
            <pc:sldMk cId="2825065301" sldId="263"/>
            <ac:spMk id="5" creationId="{83240954-A9FA-75D1-C12B-92FF9103A296}"/>
          </ac:spMkLst>
        </pc:spChg>
        <pc:spChg chg="add mod">
          <ac:chgData name="Rebecca Foster" userId="db21509d87c29c59" providerId="LiveId" clId="{4EA3A82F-940C-42DD-B96F-7CDEE2C4A827}" dt="2022-05-17T21:22:05.545" v="959" actId="20577"/>
          <ac:spMkLst>
            <pc:docMk/>
            <pc:sldMk cId="2825065301" sldId="263"/>
            <ac:spMk id="7" creationId="{5F7A1F68-7CEB-B63D-98A6-919491E780FF}"/>
          </ac:spMkLst>
        </pc:spChg>
        <pc:graphicFrameChg chg="add mod ord modGraphic">
          <ac:chgData name="Rebecca Foster" userId="db21509d87c29c59" providerId="LiveId" clId="{4EA3A82F-940C-42DD-B96F-7CDEE2C4A827}" dt="2022-05-17T21:43:41.289" v="1062" actId="122"/>
          <ac:graphicFrameMkLst>
            <pc:docMk/>
            <pc:sldMk cId="2825065301" sldId="263"/>
            <ac:graphicFrameMk id="6" creationId="{38042729-EE3B-260A-E67D-AFB8AC3825AE}"/>
          </ac:graphicFrameMkLst>
        </pc:graphicFrameChg>
        <pc:picChg chg="add mod">
          <ac:chgData name="Rebecca Foster" userId="db21509d87c29c59" providerId="LiveId" clId="{4EA3A82F-940C-42DD-B96F-7CDEE2C4A827}" dt="2022-05-19T04:27:26.067" v="5240"/>
          <ac:picMkLst>
            <pc:docMk/>
            <pc:sldMk cId="2825065301" sldId="263"/>
            <ac:picMk id="8" creationId="{6DCBD596-1C2A-C942-EE24-3FE501159991}"/>
          </ac:picMkLst>
        </pc:picChg>
      </pc:sldChg>
      <pc:sldChg chg="addSp delSp modSp new mod setBg modNotesTx">
        <pc:chgData name="Rebecca Foster" userId="db21509d87c29c59" providerId="LiveId" clId="{4EA3A82F-940C-42DD-B96F-7CDEE2C4A827}" dt="2022-05-19T04:27:26.067" v="5240"/>
        <pc:sldMkLst>
          <pc:docMk/>
          <pc:sldMk cId="1102338325" sldId="264"/>
        </pc:sldMkLst>
        <pc:spChg chg="mod">
          <ac:chgData name="Rebecca Foster" userId="db21509d87c29c59" providerId="LiveId" clId="{4EA3A82F-940C-42DD-B96F-7CDEE2C4A827}" dt="2022-05-17T20:46:49.261" v="799" actId="26606"/>
          <ac:spMkLst>
            <pc:docMk/>
            <pc:sldMk cId="1102338325" sldId="264"/>
            <ac:spMk id="2" creationId="{7DA30818-0B73-D899-8AFE-0C9B59F77051}"/>
          </ac:spMkLst>
        </pc:spChg>
        <pc:spChg chg="del">
          <ac:chgData name="Rebecca Foster" userId="db21509d87c29c59" providerId="LiveId" clId="{4EA3A82F-940C-42DD-B96F-7CDEE2C4A827}" dt="2022-05-17T02:35:28.808" v="566" actId="931"/>
          <ac:spMkLst>
            <pc:docMk/>
            <pc:sldMk cId="1102338325" sldId="264"/>
            <ac:spMk id="3" creationId="{FA920587-722E-62AE-1936-D53DBC800C1A}"/>
          </ac:spMkLst>
        </pc:spChg>
        <pc:spChg chg="add mod">
          <ac:chgData name="Rebecca Foster" userId="db21509d87c29c59" providerId="LiveId" clId="{4EA3A82F-940C-42DD-B96F-7CDEE2C4A827}" dt="2022-05-19T03:21:09.011" v="1891" actId="20577"/>
          <ac:spMkLst>
            <pc:docMk/>
            <pc:sldMk cId="1102338325" sldId="264"/>
            <ac:spMk id="6" creationId="{D992A6A3-F7C4-F75F-018F-6B471F796FD1}"/>
          </ac:spMkLst>
        </pc:spChg>
        <pc:spChg chg="add">
          <ac:chgData name="Rebecca Foster" userId="db21509d87c29c59" providerId="LiveId" clId="{4EA3A82F-940C-42DD-B96F-7CDEE2C4A827}" dt="2022-05-17T20:46:49.261" v="799" actId="26606"/>
          <ac:spMkLst>
            <pc:docMk/>
            <pc:sldMk cId="1102338325" sldId="264"/>
            <ac:spMk id="11" creationId="{73DE2CFE-42F2-48F0-8706-5264E012B10C}"/>
          </ac:spMkLst>
        </pc:spChg>
        <pc:picChg chg="add mod ord">
          <ac:chgData name="Rebecca Foster" userId="db21509d87c29c59" providerId="LiveId" clId="{4EA3A82F-940C-42DD-B96F-7CDEE2C4A827}" dt="2022-05-17T20:46:49.261" v="799" actId="26606"/>
          <ac:picMkLst>
            <pc:docMk/>
            <pc:sldMk cId="1102338325" sldId="264"/>
            <ac:picMk id="5" creationId="{777E109A-1093-789A-7E35-A6BD3ADA71E5}"/>
          </ac:picMkLst>
        </pc:picChg>
        <pc:picChg chg="add mod">
          <ac:chgData name="Rebecca Foster" userId="db21509d87c29c59" providerId="LiveId" clId="{4EA3A82F-940C-42DD-B96F-7CDEE2C4A827}" dt="2022-05-19T04:27:26.067" v="5240"/>
          <ac:picMkLst>
            <pc:docMk/>
            <pc:sldMk cId="1102338325" sldId="264"/>
            <ac:picMk id="7" creationId="{7A64870E-C2A7-16C6-FA19-81200D3BF25E}"/>
          </ac:picMkLst>
        </pc:picChg>
      </pc:sldChg>
      <pc:sldChg chg="addSp delSp modSp new mod modNotesTx">
        <pc:chgData name="Rebecca Foster" userId="db21509d87c29c59" providerId="LiveId" clId="{4EA3A82F-940C-42DD-B96F-7CDEE2C4A827}" dt="2022-05-19T04:27:26.067" v="5240"/>
        <pc:sldMkLst>
          <pc:docMk/>
          <pc:sldMk cId="1742160154" sldId="265"/>
        </pc:sldMkLst>
        <pc:spChg chg="mod">
          <ac:chgData name="Rebecca Foster" userId="db21509d87c29c59" providerId="LiveId" clId="{4EA3A82F-940C-42DD-B96F-7CDEE2C4A827}" dt="2022-05-17T01:56:31.562" v="557" actId="20577"/>
          <ac:spMkLst>
            <pc:docMk/>
            <pc:sldMk cId="1742160154" sldId="265"/>
            <ac:spMk id="2" creationId="{6313B108-A36E-375C-F1EE-A0D376AC9841}"/>
          </ac:spMkLst>
        </pc:spChg>
        <pc:spChg chg="del">
          <ac:chgData name="Rebecca Foster" userId="db21509d87c29c59" providerId="LiveId" clId="{4EA3A82F-940C-42DD-B96F-7CDEE2C4A827}" dt="2022-05-17T21:22:37.363" v="979" actId="3680"/>
          <ac:spMkLst>
            <pc:docMk/>
            <pc:sldMk cId="1742160154" sldId="265"/>
            <ac:spMk id="3" creationId="{35D9018B-ED80-6648-CD2D-24D20931E468}"/>
          </ac:spMkLst>
        </pc:spChg>
        <pc:spChg chg="add mod">
          <ac:chgData name="Rebecca Foster" userId="db21509d87c29c59" providerId="LiveId" clId="{4EA3A82F-940C-42DD-B96F-7CDEE2C4A827}" dt="2022-05-18T14:35:50.216" v="1222" actId="20577"/>
          <ac:spMkLst>
            <pc:docMk/>
            <pc:sldMk cId="1742160154" sldId="265"/>
            <ac:spMk id="5" creationId="{62C67426-1EE4-E635-0ED9-B07A667C77AA}"/>
          </ac:spMkLst>
        </pc:spChg>
        <pc:graphicFrameChg chg="add mod ord modGraphic">
          <ac:chgData name="Rebecca Foster" userId="db21509d87c29c59" providerId="LiveId" clId="{4EA3A82F-940C-42DD-B96F-7CDEE2C4A827}" dt="2022-05-18T14:29:26.382" v="1100" actId="20577"/>
          <ac:graphicFrameMkLst>
            <pc:docMk/>
            <pc:sldMk cId="1742160154" sldId="265"/>
            <ac:graphicFrameMk id="4" creationId="{71BE5F0E-8244-9300-1B5A-EF85205035FC}"/>
          </ac:graphicFrameMkLst>
        </pc:graphicFrameChg>
        <pc:picChg chg="add mod">
          <ac:chgData name="Rebecca Foster" userId="db21509d87c29c59" providerId="LiveId" clId="{4EA3A82F-940C-42DD-B96F-7CDEE2C4A827}" dt="2022-05-19T04:27:26.067" v="5240"/>
          <ac:picMkLst>
            <pc:docMk/>
            <pc:sldMk cId="1742160154" sldId="265"/>
            <ac:picMk id="6" creationId="{5646A2CD-B29F-72A2-6C9A-EE5C9BB7E574}"/>
          </ac:picMkLst>
        </pc:picChg>
      </pc:sldChg>
      <pc:sldChg chg="addSp delSp modSp new mod modNotesTx">
        <pc:chgData name="Rebecca Foster" userId="db21509d87c29c59" providerId="LiveId" clId="{4EA3A82F-940C-42DD-B96F-7CDEE2C4A827}" dt="2022-05-19T04:27:26.067" v="5240"/>
        <pc:sldMkLst>
          <pc:docMk/>
          <pc:sldMk cId="3616318063" sldId="266"/>
        </pc:sldMkLst>
        <pc:spChg chg="mod">
          <ac:chgData name="Rebecca Foster" userId="db21509d87c29c59" providerId="LiveId" clId="{4EA3A82F-940C-42DD-B96F-7CDEE2C4A827}" dt="2022-05-17T01:59:10.358" v="565" actId="20577"/>
          <ac:spMkLst>
            <pc:docMk/>
            <pc:sldMk cId="3616318063" sldId="266"/>
            <ac:spMk id="2" creationId="{D536DB8F-2895-BED7-1D42-1170596CCF75}"/>
          </ac:spMkLst>
        </pc:spChg>
        <pc:spChg chg="del">
          <ac:chgData name="Rebecca Foster" userId="db21509d87c29c59" providerId="LiveId" clId="{4EA3A82F-940C-42DD-B96F-7CDEE2C4A827}" dt="2022-05-17T20:21:57.486" v="628" actId="3680"/>
          <ac:spMkLst>
            <pc:docMk/>
            <pc:sldMk cId="3616318063" sldId="266"/>
            <ac:spMk id="3" creationId="{B09714DC-6F53-0503-0D27-3ACF3086A9E3}"/>
          </ac:spMkLst>
        </pc:spChg>
        <pc:graphicFrameChg chg="add mod ord modGraphic">
          <ac:chgData name="Rebecca Foster" userId="db21509d87c29c59" providerId="LiveId" clId="{4EA3A82F-940C-42DD-B96F-7CDEE2C4A827}" dt="2022-05-17T20:49:36.669" v="846" actId="122"/>
          <ac:graphicFrameMkLst>
            <pc:docMk/>
            <pc:sldMk cId="3616318063" sldId="266"/>
            <ac:graphicFrameMk id="4" creationId="{6A19AD39-939F-4D2C-D264-7480E3EBC4E0}"/>
          </ac:graphicFrameMkLst>
        </pc:graphicFrameChg>
        <pc:picChg chg="add del mod">
          <ac:chgData name="Rebecca Foster" userId="db21509d87c29c59" providerId="LiveId" clId="{4EA3A82F-940C-42DD-B96F-7CDEE2C4A827}" dt="2022-05-17T20:41:37.430" v="785" actId="478"/>
          <ac:picMkLst>
            <pc:docMk/>
            <pc:sldMk cId="3616318063" sldId="266"/>
            <ac:picMk id="5" creationId="{ACB83E62-9F96-1C9B-35C2-C744255879D9}"/>
          </ac:picMkLst>
        </pc:picChg>
        <pc:picChg chg="add del mod">
          <ac:chgData name="Rebecca Foster" userId="db21509d87c29c59" providerId="LiveId" clId="{4EA3A82F-940C-42DD-B96F-7CDEE2C4A827}" dt="2022-05-17T20:41:35.334" v="784" actId="478"/>
          <ac:picMkLst>
            <pc:docMk/>
            <pc:sldMk cId="3616318063" sldId="266"/>
            <ac:picMk id="6" creationId="{C8D94C6B-FE33-3E1D-8D24-74C45176E691}"/>
          </ac:picMkLst>
        </pc:picChg>
        <pc:picChg chg="add mod">
          <ac:chgData name="Rebecca Foster" userId="db21509d87c29c59" providerId="LiveId" clId="{4EA3A82F-940C-42DD-B96F-7CDEE2C4A827}" dt="2022-05-17T21:26:33.852" v="1040" actId="1076"/>
          <ac:picMkLst>
            <pc:docMk/>
            <pc:sldMk cId="3616318063" sldId="266"/>
            <ac:picMk id="8" creationId="{CA7C677B-A112-1317-7A45-343375AE8B65}"/>
          </ac:picMkLst>
        </pc:picChg>
        <pc:picChg chg="add mod">
          <ac:chgData name="Rebecca Foster" userId="db21509d87c29c59" providerId="LiveId" clId="{4EA3A82F-940C-42DD-B96F-7CDEE2C4A827}" dt="2022-05-17T21:27:13.900" v="1048" actId="14100"/>
          <ac:picMkLst>
            <pc:docMk/>
            <pc:sldMk cId="3616318063" sldId="266"/>
            <ac:picMk id="10" creationId="{A4CBAFBA-BA0C-896F-9C3C-D6A3C722B621}"/>
          </ac:picMkLst>
        </pc:picChg>
        <pc:picChg chg="add mod">
          <ac:chgData name="Rebecca Foster" userId="db21509d87c29c59" providerId="LiveId" clId="{4EA3A82F-940C-42DD-B96F-7CDEE2C4A827}" dt="2022-05-19T04:27:26.067" v="5240"/>
          <ac:picMkLst>
            <pc:docMk/>
            <pc:sldMk cId="3616318063" sldId="266"/>
            <ac:picMk id="11" creationId="{B2F00F4C-489D-4C42-18B1-66F095FE6F2B}"/>
          </ac:picMkLst>
        </pc:picChg>
      </pc:sldChg>
      <pc:sldChg chg="addSp delSp modSp new mod setBg modNotesTx">
        <pc:chgData name="Rebecca Foster" userId="db21509d87c29c59" providerId="LiveId" clId="{4EA3A82F-940C-42DD-B96F-7CDEE2C4A827}" dt="2022-05-19T04:27:26.067" v="5240"/>
        <pc:sldMkLst>
          <pc:docMk/>
          <pc:sldMk cId="4148065123" sldId="267"/>
        </pc:sldMkLst>
        <pc:spChg chg="mod">
          <ac:chgData name="Rebecca Foster" userId="db21509d87c29c59" providerId="LiveId" clId="{4EA3A82F-940C-42DD-B96F-7CDEE2C4A827}" dt="2022-05-19T03:47:10.155" v="1924" actId="26606"/>
          <ac:spMkLst>
            <pc:docMk/>
            <pc:sldMk cId="4148065123" sldId="267"/>
            <ac:spMk id="2" creationId="{CE12D11D-C34C-53C8-8078-940D2868DE23}"/>
          </ac:spMkLst>
        </pc:spChg>
        <pc:spChg chg="del">
          <ac:chgData name="Rebecca Foster" userId="db21509d87c29c59" providerId="LiveId" clId="{4EA3A82F-940C-42DD-B96F-7CDEE2C4A827}" dt="2022-05-19T03:47:04.804" v="1921"/>
          <ac:spMkLst>
            <pc:docMk/>
            <pc:sldMk cId="4148065123" sldId="267"/>
            <ac:spMk id="3" creationId="{F8C60261-BD9C-52BB-8D11-5ACFB28D4116}"/>
          </ac:spMkLst>
        </pc:spChg>
        <pc:spChg chg="add del">
          <ac:chgData name="Rebecca Foster" userId="db21509d87c29c59" providerId="LiveId" clId="{4EA3A82F-940C-42DD-B96F-7CDEE2C4A827}" dt="2022-05-19T03:47:10.140" v="1923" actId="26606"/>
          <ac:spMkLst>
            <pc:docMk/>
            <pc:sldMk cId="4148065123" sldId="267"/>
            <ac:spMk id="8" creationId="{FD1F53BF-0FCD-2082-CD19-15102560E876}"/>
          </ac:spMkLst>
        </pc:spChg>
        <pc:spChg chg="add">
          <ac:chgData name="Rebecca Foster" userId="db21509d87c29c59" providerId="LiveId" clId="{4EA3A82F-940C-42DD-B96F-7CDEE2C4A827}" dt="2022-05-19T03:47:10.155" v="1924" actId="26606"/>
          <ac:spMkLst>
            <pc:docMk/>
            <pc:sldMk cId="4148065123" sldId="267"/>
            <ac:spMk id="9" creationId="{D4771268-CB57-404A-9271-370EB28F6090}"/>
          </ac:spMkLst>
        </pc:spChg>
        <pc:spChg chg="add del">
          <ac:chgData name="Rebecca Foster" userId="db21509d87c29c59" providerId="LiveId" clId="{4EA3A82F-940C-42DD-B96F-7CDEE2C4A827}" dt="2022-05-19T03:47:10.140" v="1923" actId="26606"/>
          <ac:spMkLst>
            <pc:docMk/>
            <pc:sldMk cId="4148065123" sldId="267"/>
            <ac:spMk id="11" creationId="{C232B152-3720-4D3B-97ED-45CE5483F16F}"/>
          </ac:spMkLst>
        </pc:spChg>
        <pc:spChg chg="add del">
          <ac:chgData name="Rebecca Foster" userId="db21509d87c29c59" providerId="LiveId" clId="{4EA3A82F-940C-42DD-B96F-7CDEE2C4A827}" dt="2022-05-19T03:47:10.140" v="1923" actId="26606"/>
          <ac:spMkLst>
            <pc:docMk/>
            <pc:sldMk cId="4148065123" sldId="267"/>
            <ac:spMk id="13" creationId="{11BAB570-FF10-4E96-8A3F-FA9804702B89}"/>
          </ac:spMkLst>
        </pc:spChg>
        <pc:spChg chg="add del">
          <ac:chgData name="Rebecca Foster" userId="db21509d87c29c59" providerId="LiveId" clId="{4EA3A82F-940C-42DD-B96F-7CDEE2C4A827}" dt="2022-05-19T03:47:10.140" v="1923" actId="26606"/>
          <ac:spMkLst>
            <pc:docMk/>
            <pc:sldMk cId="4148065123" sldId="267"/>
            <ac:spMk id="15" creationId="{4B9FAFB2-BEB5-4848-8018-BCAD99E2E1AA}"/>
          </ac:spMkLst>
        </pc:spChg>
        <pc:picChg chg="add mod">
          <ac:chgData name="Rebecca Foster" userId="db21509d87c29c59" providerId="LiveId" clId="{4EA3A82F-940C-42DD-B96F-7CDEE2C4A827}" dt="2022-05-19T03:47:10.155" v="1924" actId="26606"/>
          <ac:picMkLst>
            <pc:docMk/>
            <pc:sldMk cId="4148065123" sldId="267"/>
            <ac:picMk id="4" creationId="{E779E249-603D-5892-5312-0C6AA8BB4CD5}"/>
          </ac:picMkLst>
        </pc:picChg>
        <pc:picChg chg="add mod">
          <ac:chgData name="Rebecca Foster" userId="db21509d87c29c59" providerId="LiveId" clId="{4EA3A82F-940C-42DD-B96F-7CDEE2C4A827}" dt="2022-05-19T04:27:26.067" v="5240"/>
          <ac:picMkLst>
            <pc:docMk/>
            <pc:sldMk cId="4148065123" sldId="267"/>
            <ac:picMk id="5" creationId="{A2B924EB-441D-2DC8-C01A-EE7234051BD4}"/>
          </ac:picMkLst>
        </pc:picChg>
      </pc:sldChg>
      <pc:sldChg chg="addSp delSp modSp new mod setBg modNotesTx">
        <pc:chgData name="Rebecca Foster" userId="db21509d87c29c59" providerId="LiveId" clId="{4EA3A82F-940C-42DD-B96F-7CDEE2C4A827}" dt="2022-05-19T04:27:26.067" v="5240"/>
        <pc:sldMkLst>
          <pc:docMk/>
          <pc:sldMk cId="2515779085" sldId="268"/>
        </pc:sldMkLst>
        <pc:spChg chg="mod">
          <ac:chgData name="Rebecca Foster" userId="db21509d87c29c59" providerId="LiveId" clId="{4EA3A82F-940C-42DD-B96F-7CDEE2C4A827}" dt="2022-05-19T04:00:56.471" v="3386" actId="26606"/>
          <ac:spMkLst>
            <pc:docMk/>
            <pc:sldMk cId="2515779085" sldId="268"/>
            <ac:spMk id="2" creationId="{5C37A098-1E4F-3839-95E8-09A08BF28F09}"/>
          </ac:spMkLst>
        </pc:spChg>
        <pc:spChg chg="del">
          <ac:chgData name="Rebecca Foster" userId="db21509d87c29c59" providerId="LiveId" clId="{4EA3A82F-940C-42DD-B96F-7CDEE2C4A827}" dt="2022-05-19T03:59:40.143" v="3329"/>
          <ac:spMkLst>
            <pc:docMk/>
            <pc:sldMk cId="2515779085" sldId="268"/>
            <ac:spMk id="3" creationId="{C5932872-D9C3-9030-5631-AED89F9EB0F9}"/>
          </ac:spMkLst>
        </pc:spChg>
        <pc:spChg chg="add">
          <ac:chgData name="Rebecca Foster" userId="db21509d87c29c59" providerId="LiveId" clId="{4EA3A82F-940C-42DD-B96F-7CDEE2C4A827}" dt="2022-05-19T04:00:56.471" v="3386" actId="26606"/>
          <ac:spMkLst>
            <pc:docMk/>
            <pc:sldMk cId="2515779085" sldId="268"/>
            <ac:spMk id="13" creationId="{247AB924-1B87-43FC-B7C7-B112D5C51A0E}"/>
          </ac:spMkLst>
        </pc:spChg>
        <pc:picChg chg="add mod ord">
          <ac:chgData name="Rebecca Foster" userId="db21509d87c29c59" providerId="LiveId" clId="{4EA3A82F-940C-42DD-B96F-7CDEE2C4A827}" dt="2022-05-19T04:00:56.471" v="3386" actId="26606"/>
          <ac:picMkLst>
            <pc:docMk/>
            <pc:sldMk cId="2515779085" sldId="268"/>
            <ac:picMk id="4" creationId="{27DBE1A2-089D-FC45-323C-9C41C778C4CB}"/>
          </ac:picMkLst>
        </pc:picChg>
        <pc:picChg chg="add mod ord">
          <ac:chgData name="Rebecca Foster" userId="db21509d87c29c59" providerId="LiveId" clId="{4EA3A82F-940C-42DD-B96F-7CDEE2C4A827}" dt="2022-05-19T04:00:56.471" v="3386" actId="26606"/>
          <ac:picMkLst>
            <pc:docMk/>
            <pc:sldMk cId="2515779085" sldId="268"/>
            <ac:picMk id="5" creationId="{BD9A67AD-C626-E041-E204-B07763FFDCE0}"/>
          </ac:picMkLst>
        </pc:picChg>
        <pc:picChg chg="add mod">
          <ac:chgData name="Rebecca Foster" userId="db21509d87c29c59" providerId="LiveId" clId="{4EA3A82F-940C-42DD-B96F-7CDEE2C4A827}" dt="2022-05-19T04:00:56.471" v="3386" actId="26606"/>
          <ac:picMkLst>
            <pc:docMk/>
            <pc:sldMk cId="2515779085" sldId="268"/>
            <ac:picMk id="6" creationId="{C09F2A7B-2D28-DFA3-2C2E-A105A0E45D93}"/>
          </ac:picMkLst>
        </pc:picChg>
        <pc:picChg chg="add mod">
          <ac:chgData name="Rebecca Foster" userId="db21509d87c29c59" providerId="LiveId" clId="{4EA3A82F-940C-42DD-B96F-7CDEE2C4A827}" dt="2022-05-19T04:27:26.067" v="5240"/>
          <ac:picMkLst>
            <pc:docMk/>
            <pc:sldMk cId="2515779085" sldId="268"/>
            <ac:picMk id="7" creationId="{49220EB2-A69A-7AC4-936E-345850A4954B}"/>
          </ac:picMkLst>
        </pc:picChg>
        <pc:cxnChg chg="add">
          <ac:chgData name="Rebecca Foster" userId="db21509d87c29c59" providerId="LiveId" clId="{4EA3A82F-940C-42DD-B96F-7CDEE2C4A827}" dt="2022-05-19T04:00:56.471" v="3386" actId="26606"/>
          <ac:cxnSpMkLst>
            <pc:docMk/>
            <pc:sldMk cId="2515779085" sldId="268"/>
            <ac:cxnSpMk id="11" creationId="{99AE2756-0FC4-4155-83E7-58AAAB63E757}"/>
          </ac:cxnSpMkLst>
        </pc:cxnChg>
        <pc:cxnChg chg="add">
          <ac:chgData name="Rebecca Foster" userId="db21509d87c29c59" providerId="LiveId" clId="{4EA3A82F-940C-42DD-B96F-7CDEE2C4A827}" dt="2022-05-19T04:00:56.471" v="3386" actId="26606"/>
          <ac:cxnSpMkLst>
            <pc:docMk/>
            <pc:sldMk cId="2515779085" sldId="268"/>
            <ac:cxnSpMk id="15" creationId="{818DC98F-4057-4645-B948-F604F39A9CFE}"/>
          </ac:cxnSpMkLst>
        </pc:cxnChg>
        <pc:cxnChg chg="add">
          <ac:chgData name="Rebecca Foster" userId="db21509d87c29c59" providerId="LiveId" clId="{4EA3A82F-940C-42DD-B96F-7CDEE2C4A827}" dt="2022-05-19T04:00:56.471" v="3386" actId="26606"/>
          <ac:cxnSpMkLst>
            <pc:docMk/>
            <pc:sldMk cId="2515779085" sldId="268"/>
            <ac:cxnSpMk id="17" creationId="{DAD2B705-4A9B-408D-AA80-4F41045E09DE}"/>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13598D-9BE1-44CD-82F7-97C6169FE3E7}"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6B3EA-10BC-4983-9A9D-A1FC38895121}" type="slidenum">
              <a:rPr lang="en-US" smtClean="0"/>
              <a:t>‹#›</a:t>
            </a:fld>
            <a:endParaRPr lang="en-US"/>
          </a:p>
        </p:txBody>
      </p:sp>
    </p:spTree>
    <p:extLst>
      <p:ext uri="{BB962C8B-B14F-4D97-AF65-F5344CB8AC3E}">
        <p14:creationId xmlns:p14="http://schemas.microsoft.com/office/powerpoint/2010/main" val="2470724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friends, my name is Rebecca and today I will be discussing the challenge assessment 6 for control theory.</a:t>
            </a:r>
          </a:p>
        </p:txBody>
      </p:sp>
      <p:sp>
        <p:nvSpPr>
          <p:cNvPr id="4" name="Slide Number Placeholder 3"/>
          <p:cNvSpPr>
            <a:spLocks noGrp="1"/>
          </p:cNvSpPr>
          <p:nvPr>
            <p:ph type="sldNum" sz="quarter" idx="5"/>
          </p:nvPr>
        </p:nvSpPr>
        <p:spPr/>
        <p:txBody>
          <a:bodyPr/>
          <a:lstStyle/>
          <a:p>
            <a:fld id="{5586B3EA-10BC-4983-9A9D-A1FC38895121}" type="slidenum">
              <a:rPr lang="en-US" smtClean="0"/>
              <a:t>1</a:t>
            </a:fld>
            <a:endParaRPr lang="en-US"/>
          </a:p>
        </p:txBody>
      </p:sp>
    </p:spTree>
    <p:extLst>
      <p:ext uri="{BB962C8B-B14F-4D97-AF65-F5344CB8AC3E}">
        <p14:creationId xmlns:p14="http://schemas.microsoft.com/office/powerpoint/2010/main" val="2299854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find where the compensator zero should be added, I found the angle contributions of the poles. I noticed now that I should have had a pole at zero, and I do in my hand calculations, but since I despise </a:t>
            </a:r>
            <a:r>
              <a:rPr lang="en-US" dirty="0" err="1"/>
              <a:t>matlab</a:t>
            </a:r>
            <a:r>
              <a:rPr lang="en-US" dirty="0"/>
              <a:t> this is what we have going for ourselves.  I ended up here finding the zero at one.</a:t>
            </a:r>
          </a:p>
        </p:txBody>
      </p:sp>
      <p:sp>
        <p:nvSpPr>
          <p:cNvPr id="4" name="Slide Number Placeholder 3"/>
          <p:cNvSpPr>
            <a:spLocks noGrp="1"/>
          </p:cNvSpPr>
          <p:nvPr>
            <p:ph type="sldNum" sz="quarter" idx="5"/>
          </p:nvPr>
        </p:nvSpPr>
        <p:spPr/>
        <p:txBody>
          <a:bodyPr/>
          <a:lstStyle/>
          <a:p>
            <a:fld id="{5586B3EA-10BC-4983-9A9D-A1FC38895121}" type="slidenum">
              <a:rPr lang="en-US" smtClean="0"/>
              <a:t>10</a:t>
            </a:fld>
            <a:endParaRPr lang="en-US"/>
          </a:p>
        </p:txBody>
      </p:sp>
    </p:spTree>
    <p:extLst>
      <p:ext uri="{BB962C8B-B14F-4D97-AF65-F5344CB8AC3E}">
        <p14:creationId xmlns:p14="http://schemas.microsoft.com/office/powerpoint/2010/main" val="101592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compensated open loop transfer function. We added a zero and using zeta I found the gain and other necessary info to compute the peak time and max overshoot. </a:t>
            </a:r>
          </a:p>
        </p:txBody>
      </p:sp>
      <p:sp>
        <p:nvSpPr>
          <p:cNvPr id="4" name="Slide Number Placeholder 3"/>
          <p:cNvSpPr>
            <a:spLocks noGrp="1"/>
          </p:cNvSpPr>
          <p:nvPr>
            <p:ph type="sldNum" sz="quarter" idx="5"/>
          </p:nvPr>
        </p:nvSpPr>
        <p:spPr/>
        <p:txBody>
          <a:bodyPr/>
          <a:lstStyle/>
          <a:p>
            <a:fld id="{5586B3EA-10BC-4983-9A9D-A1FC38895121}" type="slidenum">
              <a:rPr lang="en-US" smtClean="0"/>
              <a:t>11</a:t>
            </a:fld>
            <a:endParaRPr lang="en-US"/>
          </a:p>
        </p:txBody>
      </p:sp>
    </p:spTree>
    <p:extLst>
      <p:ext uri="{BB962C8B-B14F-4D97-AF65-F5344CB8AC3E}">
        <p14:creationId xmlns:p14="http://schemas.microsoft.com/office/powerpoint/2010/main" val="181297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comparison of the uncompensated and compensated root locus. As you can see we significantly reduce the peak time the system takes in addition to the settling time. We also decreased the overshoot and determined the gain to be a gain of 0.515. There were differences between the expected and compensated design. This is because we have to take into account angle contributions from the poles we already have. Thank you for your time!</a:t>
            </a:r>
          </a:p>
        </p:txBody>
      </p:sp>
      <p:sp>
        <p:nvSpPr>
          <p:cNvPr id="4" name="Slide Number Placeholder 3"/>
          <p:cNvSpPr>
            <a:spLocks noGrp="1"/>
          </p:cNvSpPr>
          <p:nvPr>
            <p:ph type="sldNum" sz="quarter" idx="5"/>
          </p:nvPr>
        </p:nvSpPr>
        <p:spPr/>
        <p:txBody>
          <a:bodyPr/>
          <a:lstStyle/>
          <a:p>
            <a:fld id="{5586B3EA-10BC-4983-9A9D-A1FC38895121}" type="slidenum">
              <a:rPr lang="en-US" smtClean="0"/>
              <a:t>12</a:t>
            </a:fld>
            <a:endParaRPr lang="en-US"/>
          </a:p>
        </p:txBody>
      </p:sp>
    </p:spTree>
    <p:extLst>
      <p:ext uri="{BB962C8B-B14F-4D97-AF65-F5344CB8AC3E}">
        <p14:creationId xmlns:p14="http://schemas.microsoft.com/office/powerpoint/2010/main" val="76958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assessment, we are taking the lane change maneuver from challenge assessment four and improving the transient response peak time by 75%. This is a type 1 system, meaning there is one pole at the origin. </a:t>
            </a:r>
          </a:p>
        </p:txBody>
      </p:sp>
      <p:sp>
        <p:nvSpPr>
          <p:cNvPr id="4" name="Slide Number Placeholder 3"/>
          <p:cNvSpPr>
            <a:spLocks noGrp="1"/>
          </p:cNvSpPr>
          <p:nvPr>
            <p:ph type="sldNum" sz="quarter" idx="5"/>
          </p:nvPr>
        </p:nvSpPr>
        <p:spPr/>
        <p:txBody>
          <a:bodyPr/>
          <a:lstStyle/>
          <a:p>
            <a:fld id="{5586B3EA-10BC-4983-9A9D-A1FC38895121}" type="slidenum">
              <a:rPr lang="en-US" smtClean="0"/>
              <a:t>2</a:t>
            </a:fld>
            <a:endParaRPr lang="en-US"/>
          </a:p>
        </p:txBody>
      </p:sp>
    </p:spTree>
    <p:extLst>
      <p:ext uri="{BB962C8B-B14F-4D97-AF65-F5344CB8AC3E}">
        <p14:creationId xmlns:p14="http://schemas.microsoft.com/office/powerpoint/2010/main" val="1076497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our choices of compensators to improve the system. Our goal is to improve the transient response, so our choices are PD, Lead, PID, and Lag-lead. In this project I decided to do a PD compensator. Since we already have zero steady state error, it makes the redesign much simpler. In addition, PD is an active compensator and therefore there is less noise and can help keep steady state error the same. We assume second order approximation, because later one we find the poles and we now that the two sets of poles are far enough away from each other.</a:t>
            </a:r>
          </a:p>
        </p:txBody>
      </p:sp>
      <p:sp>
        <p:nvSpPr>
          <p:cNvPr id="4" name="Slide Number Placeholder 3"/>
          <p:cNvSpPr>
            <a:spLocks noGrp="1"/>
          </p:cNvSpPr>
          <p:nvPr>
            <p:ph type="sldNum" sz="quarter" idx="5"/>
          </p:nvPr>
        </p:nvSpPr>
        <p:spPr/>
        <p:txBody>
          <a:bodyPr/>
          <a:lstStyle/>
          <a:p>
            <a:fld id="{5586B3EA-10BC-4983-9A9D-A1FC38895121}" type="slidenum">
              <a:rPr lang="en-US" smtClean="0"/>
              <a:t>3</a:t>
            </a:fld>
            <a:endParaRPr lang="en-US"/>
          </a:p>
        </p:txBody>
      </p:sp>
    </p:spTree>
    <p:extLst>
      <p:ext uri="{BB962C8B-B14F-4D97-AF65-F5344CB8AC3E}">
        <p14:creationId xmlns:p14="http://schemas.microsoft.com/office/powerpoint/2010/main" val="121528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calculate steady state error, you need to use the open loop transfer function. However, there is a catch as to use this the H value in the standard block diagram needs to be one. To get around this here, we add two more feed back loops. We add a one, which is what we want our </a:t>
            </a:r>
            <a:r>
              <a:rPr lang="en-US" dirty="0" err="1"/>
              <a:t>feedbac</a:t>
            </a:r>
            <a:r>
              <a:rPr lang="en-US" dirty="0"/>
              <a:t> to be, and then a negative one because if we add a one we need something to cancel it out. Then we combine everything into a single block. Using </a:t>
            </a:r>
            <a:r>
              <a:rPr lang="en-US" dirty="0" err="1"/>
              <a:t>symbolab</a:t>
            </a:r>
            <a:r>
              <a:rPr lang="en-US" dirty="0"/>
              <a:t> I got that for the </a:t>
            </a:r>
            <a:r>
              <a:rPr lang="en-US" dirty="0" err="1"/>
              <a:t>Oopen</a:t>
            </a:r>
            <a:r>
              <a:rPr lang="en-US" dirty="0"/>
              <a:t> loop transfer function for steady state error.</a:t>
            </a:r>
          </a:p>
        </p:txBody>
      </p:sp>
      <p:sp>
        <p:nvSpPr>
          <p:cNvPr id="4" name="Slide Number Placeholder 3"/>
          <p:cNvSpPr>
            <a:spLocks noGrp="1"/>
          </p:cNvSpPr>
          <p:nvPr>
            <p:ph type="sldNum" sz="quarter" idx="5"/>
          </p:nvPr>
        </p:nvSpPr>
        <p:spPr/>
        <p:txBody>
          <a:bodyPr/>
          <a:lstStyle/>
          <a:p>
            <a:fld id="{5586B3EA-10BC-4983-9A9D-A1FC38895121}" type="slidenum">
              <a:rPr lang="en-US" smtClean="0"/>
              <a:t>4</a:t>
            </a:fld>
            <a:endParaRPr lang="en-US"/>
          </a:p>
        </p:txBody>
      </p:sp>
    </p:spTree>
    <p:extLst>
      <p:ext uri="{BB962C8B-B14F-4D97-AF65-F5344CB8AC3E}">
        <p14:creationId xmlns:p14="http://schemas.microsoft.com/office/powerpoint/2010/main" val="378458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prior to this, this is how I managed the original block diagram to get into standard form to find the regular open loop transfer function, which you can see on the left. </a:t>
            </a:r>
          </a:p>
        </p:txBody>
      </p:sp>
      <p:sp>
        <p:nvSpPr>
          <p:cNvPr id="4" name="Slide Number Placeholder 3"/>
          <p:cNvSpPr>
            <a:spLocks noGrp="1"/>
          </p:cNvSpPr>
          <p:nvPr>
            <p:ph type="sldNum" sz="quarter" idx="5"/>
          </p:nvPr>
        </p:nvSpPr>
        <p:spPr/>
        <p:txBody>
          <a:bodyPr/>
          <a:lstStyle/>
          <a:p>
            <a:fld id="{5586B3EA-10BC-4983-9A9D-A1FC38895121}" type="slidenum">
              <a:rPr lang="en-US" smtClean="0"/>
              <a:t>5</a:t>
            </a:fld>
            <a:endParaRPr lang="en-US"/>
          </a:p>
        </p:txBody>
      </p:sp>
    </p:spTree>
    <p:extLst>
      <p:ext uri="{BB962C8B-B14F-4D97-AF65-F5344CB8AC3E}">
        <p14:creationId xmlns:p14="http://schemas.microsoft.com/office/powerpoint/2010/main" val="3114658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all honesty, I really struggled in </a:t>
            </a:r>
            <a:r>
              <a:rPr lang="en-US" dirty="0" err="1"/>
              <a:t>Matlab</a:t>
            </a:r>
            <a:r>
              <a:rPr lang="en-US" dirty="0"/>
              <a:t> so I did this problem out by hand and then went back and did the </a:t>
            </a:r>
            <a:r>
              <a:rPr lang="en-US" dirty="0" err="1"/>
              <a:t>Matlab</a:t>
            </a:r>
            <a:r>
              <a:rPr lang="en-US" dirty="0"/>
              <a:t>. Basically I plotted the original root locus and looked at the gain of two where the dominant pole pairs were. I got all of the information I needed there and computed the transient response performance characteristics. I went to step two and found where the ideal poles would have been. Then I found where the zero pole pair would be and compared to the original design. I will add this onto the </a:t>
            </a:r>
            <a:r>
              <a:rPr lang="en-US" dirty="0" err="1"/>
              <a:t>blacboard</a:t>
            </a:r>
            <a:r>
              <a:rPr lang="en-US" dirty="0"/>
              <a:t> as well.</a:t>
            </a:r>
          </a:p>
        </p:txBody>
      </p:sp>
      <p:sp>
        <p:nvSpPr>
          <p:cNvPr id="4" name="Slide Number Placeholder 3"/>
          <p:cNvSpPr>
            <a:spLocks noGrp="1"/>
          </p:cNvSpPr>
          <p:nvPr>
            <p:ph type="sldNum" sz="quarter" idx="5"/>
          </p:nvPr>
        </p:nvSpPr>
        <p:spPr/>
        <p:txBody>
          <a:bodyPr/>
          <a:lstStyle/>
          <a:p>
            <a:fld id="{5586B3EA-10BC-4983-9A9D-A1FC38895121}" type="slidenum">
              <a:rPr lang="en-US" smtClean="0"/>
              <a:t>6</a:t>
            </a:fld>
            <a:endParaRPr lang="en-US"/>
          </a:p>
        </p:txBody>
      </p:sp>
    </p:spTree>
    <p:extLst>
      <p:ext uri="{BB962C8B-B14F-4D97-AF65-F5344CB8AC3E}">
        <p14:creationId xmlns:p14="http://schemas.microsoft.com/office/powerpoint/2010/main" val="143303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matlab</a:t>
            </a:r>
            <a:r>
              <a:rPr lang="en-US" dirty="0"/>
              <a:t> code I used to compute my findings. I struggled with it a lot and ended up hard coding some of the information lie sigma and omega d I got from the pole pairs. In the end though I think I got pretty ok results.</a:t>
            </a:r>
          </a:p>
        </p:txBody>
      </p:sp>
      <p:sp>
        <p:nvSpPr>
          <p:cNvPr id="4" name="Slide Number Placeholder 3"/>
          <p:cNvSpPr>
            <a:spLocks noGrp="1"/>
          </p:cNvSpPr>
          <p:nvPr>
            <p:ph type="sldNum" sz="quarter" idx="5"/>
          </p:nvPr>
        </p:nvSpPr>
        <p:spPr/>
        <p:txBody>
          <a:bodyPr/>
          <a:lstStyle/>
          <a:p>
            <a:fld id="{5586B3EA-10BC-4983-9A9D-A1FC38895121}" type="slidenum">
              <a:rPr lang="en-US" smtClean="0"/>
              <a:t>7</a:t>
            </a:fld>
            <a:endParaRPr lang="en-US"/>
          </a:p>
        </p:txBody>
      </p:sp>
    </p:spTree>
    <p:extLst>
      <p:ext uri="{BB962C8B-B14F-4D97-AF65-F5344CB8AC3E}">
        <p14:creationId xmlns:p14="http://schemas.microsoft.com/office/powerpoint/2010/main" val="14689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for my uncompensated design. As you can see it has o characteristics such as a zero steady state , but ideally we want to lower the peak time without losing all of the good stuff we have going on for ourselves.</a:t>
            </a:r>
          </a:p>
        </p:txBody>
      </p:sp>
      <p:sp>
        <p:nvSpPr>
          <p:cNvPr id="4" name="Slide Number Placeholder 3"/>
          <p:cNvSpPr>
            <a:spLocks noGrp="1"/>
          </p:cNvSpPr>
          <p:nvPr>
            <p:ph type="sldNum" sz="quarter" idx="5"/>
          </p:nvPr>
        </p:nvSpPr>
        <p:spPr/>
        <p:txBody>
          <a:bodyPr/>
          <a:lstStyle/>
          <a:p>
            <a:fld id="{5586B3EA-10BC-4983-9A9D-A1FC38895121}" type="slidenum">
              <a:rPr lang="en-US" smtClean="0"/>
              <a:t>8</a:t>
            </a:fld>
            <a:endParaRPr lang="en-US"/>
          </a:p>
        </p:txBody>
      </p:sp>
    </p:spTree>
    <p:extLst>
      <p:ext uri="{BB962C8B-B14F-4D97-AF65-F5344CB8AC3E}">
        <p14:creationId xmlns:p14="http://schemas.microsoft.com/office/powerpoint/2010/main" val="12212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the desired performance characteristics, with the peak </a:t>
            </a:r>
            <a:r>
              <a:rPr lang="en-US" dirty="0" err="1"/>
              <a:t>ime</a:t>
            </a:r>
            <a:r>
              <a:rPr lang="en-US" dirty="0"/>
              <a:t> of about 5 and a half seconds. From the calculations I did I determined we would want a sigma of 0.6 and an omega d of about 0.6.</a:t>
            </a:r>
          </a:p>
        </p:txBody>
      </p:sp>
      <p:sp>
        <p:nvSpPr>
          <p:cNvPr id="4" name="Slide Number Placeholder 3"/>
          <p:cNvSpPr>
            <a:spLocks noGrp="1"/>
          </p:cNvSpPr>
          <p:nvPr>
            <p:ph type="sldNum" sz="quarter" idx="5"/>
          </p:nvPr>
        </p:nvSpPr>
        <p:spPr/>
        <p:txBody>
          <a:bodyPr/>
          <a:lstStyle/>
          <a:p>
            <a:fld id="{5586B3EA-10BC-4983-9A9D-A1FC38895121}" type="slidenum">
              <a:rPr lang="en-US" smtClean="0"/>
              <a:t>9</a:t>
            </a:fld>
            <a:endParaRPr lang="en-US"/>
          </a:p>
        </p:txBody>
      </p:sp>
    </p:spTree>
    <p:extLst>
      <p:ext uri="{BB962C8B-B14F-4D97-AF65-F5344CB8AC3E}">
        <p14:creationId xmlns:p14="http://schemas.microsoft.com/office/powerpoint/2010/main" val="37067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0C22-99B9-7187-71A7-38802A1730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193BF3-01A1-FC23-E411-DC96F0EFD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1865C1-8EB4-DAFE-BB0B-B0A361968B2D}"/>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5" name="Footer Placeholder 4">
            <a:extLst>
              <a:ext uri="{FF2B5EF4-FFF2-40B4-BE49-F238E27FC236}">
                <a16:creationId xmlns:a16="http://schemas.microsoft.com/office/drawing/2014/main" id="{DF3D75E1-2BA0-0FAB-D699-41C47802E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C9E0D-C7B3-2AC4-750F-FF157F6A142E}"/>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2349602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3E80-ADEC-29F8-CDE6-36B43F8C04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63C1D7-0062-C14E-41B0-661CF4EA93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720E0-FC50-50A4-29CD-E391D4E79736}"/>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5" name="Footer Placeholder 4">
            <a:extLst>
              <a:ext uri="{FF2B5EF4-FFF2-40B4-BE49-F238E27FC236}">
                <a16:creationId xmlns:a16="http://schemas.microsoft.com/office/drawing/2014/main" id="{FF2F240A-C0C2-2550-98C7-2A8D73289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2FCDE-12F1-F062-1FED-D5BCA179A9AA}"/>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1537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D87515-0AE3-091D-6841-E2589A33E2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6F0A42-8B30-A727-8304-CA75A131D6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89DDD-1281-99D2-6B42-51D26BC1A5EB}"/>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5" name="Footer Placeholder 4">
            <a:extLst>
              <a:ext uri="{FF2B5EF4-FFF2-40B4-BE49-F238E27FC236}">
                <a16:creationId xmlns:a16="http://schemas.microsoft.com/office/drawing/2014/main" id="{6F5ED7A7-CA0E-E795-FA6F-9142BE863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2D831-C75B-3BFF-2375-D8D1A7BD03DE}"/>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162736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AD63-DCCD-BD96-B212-5C10A5113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63988-AB4B-6C6F-A370-00C495A2A3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383C76-B0F1-6733-7937-B3BC251325CB}"/>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5" name="Footer Placeholder 4">
            <a:extLst>
              <a:ext uri="{FF2B5EF4-FFF2-40B4-BE49-F238E27FC236}">
                <a16:creationId xmlns:a16="http://schemas.microsoft.com/office/drawing/2014/main" id="{5740FA61-FACF-32C3-CD09-914E8225F3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F79A3-6331-B17D-F3EC-AEA110AAF3EF}"/>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330508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F7AE-B01E-C029-B8CF-2892DF528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721A62-EA31-1923-B05B-00E68A411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18E3B-9D82-6D81-0F25-D73363D383BC}"/>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5" name="Footer Placeholder 4">
            <a:extLst>
              <a:ext uri="{FF2B5EF4-FFF2-40B4-BE49-F238E27FC236}">
                <a16:creationId xmlns:a16="http://schemas.microsoft.com/office/drawing/2014/main" id="{9D3F28EB-6A00-DDA9-8416-0FE0F02CD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76070-1BFB-B958-19B7-4092B881501A}"/>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21335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70D5-B5AF-A682-7693-E843716BBA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1B4AA7-1E16-D075-4D6D-E35B35E314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C9C366-C12A-08CD-8175-42B6DE59AA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8BEBC3-DF40-3CEF-DF75-A0139D2FF914}"/>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6" name="Footer Placeholder 5">
            <a:extLst>
              <a:ext uri="{FF2B5EF4-FFF2-40B4-BE49-F238E27FC236}">
                <a16:creationId xmlns:a16="http://schemas.microsoft.com/office/drawing/2014/main" id="{3B410269-BBFE-73AE-E5A5-FF4984A73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5E453-E933-C4F7-B968-F31DAA29AF21}"/>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4106193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72E-7734-D291-B6D5-7A239B238F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EEAD16-5BFC-22F5-037D-CA34FC048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A31B4C-5C69-7D05-188E-5EA81D63B2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61EBE1-345B-5908-96E4-72D60C60C1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4CA8D4-CBCE-EC9D-DAB3-E680C82D0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7C2B3-D4B1-60B7-EFB8-5460059AAD1B}"/>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8" name="Footer Placeholder 7">
            <a:extLst>
              <a:ext uri="{FF2B5EF4-FFF2-40B4-BE49-F238E27FC236}">
                <a16:creationId xmlns:a16="http://schemas.microsoft.com/office/drawing/2014/main" id="{94B6D034-EC31-1E9E-19B9-987E8E6B4F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66BF0-D6F6-3227-283B-2F78EE5CBB2F}"/>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3763702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F6C7-53E5-8595-F823-AD554E3BB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D9AF58-8613-E593-A37D-399BDBA2D869}"/>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4" name="Footer Placeholder 3">
            <a:extLst>
              <a:ext uri="{FF2B5EF4-FFF2-40B4-BE49-F238E27FC236}">
                <a16:creationId xmlns:a16="http://schemas.microsoft.com/office/drawing/2014/main" id="{790403F1-09F7-56C6-FF85-CE101821D4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CE4DC-F2F8-8624-46E3-BF075A7D3D23}"/>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290120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40263C-DBEF-7920-35D9-5B41A9F35815}"/>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3" name="Footer Placeholder 2">
            <a:extLst>
              <a:ext uri="{FF2B5EF4-FFF2-40B4-BE49-F238E27FC236}">
                <a16:creationId xmlns:a16="http://schemas.microsoft.com/office/drawing/2014/main" id="{75B7031D-3D43-A1E8-0907-802A47E258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E9A5C1-88FA-7095-7DC4-B2346DA9F133}"/>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2771991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4272-32DB-3D7B-4AF0-FC78353AD5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DA6A87-D1FF-4CC0-7F9F-34612AF95A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18DFE0-7D4B-9F82-2438-2E789C1CC3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B31C0-EF9E-063B-E063-D374BDB991BE}"/>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6" name="Footer Placeholder 5">
            <a:extLst>
              <a:ext uri="{FF2B5EF4-FFF2-40B4-BE49-F238E27FC236}">
                <a16:creationId xmlns:a16="http://schemas.microsoft.com/office/drawing/2014/main" id="{EB280BF3-32F8-AB5C-4BC1-F72DEFC4E8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FF9CA3-86BD-35FB-2F1B-0701EE05173A}"/>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3796735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25D2-97AF-B7B9-F4D2-0A9EB2C544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43804D-7534-3821-2AD3-EFD120B0D7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00F552-590D-B9E8-B3F0-42E475765A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C2560-D071-9DE8-6F5B-9CF5E4C04265}"/>
              </a:ext>
            </a:extLst>
          </p:cNvPr>
          <p:cNvSpPr>
            <a:spLocks noGrp="1"/>
          </p:cNvSpPr>
          <p:nvPr>
            <p:ph type="dt" sz="half" idx="10"/>
          </p:nvPr>
        </p:nvSpPr>
        <p:spPr/>
        <p:txBody>
          <a:bodyPr/>
          <a:lstStyle/>
          <a:p>
            <a:fld id="{23A477CD-75FF-417B-9F8E-C0EC0E752E8A}" type="datetimeFigureOut">
              <a:rPr lang="en-US" smtClean="0"/>
              <a:t>5/16/2022</a:t>
            </a:fld>
            <a:endParaRPr lang="en-US"/>
          </a:p>
        </p:txBody>
      </p:sp>
      <p:sp>
        <p:nvSpPr>
          <p:cNvPr id="6" name="Footer Placeholder 5">
            <a:extLst>
              <a:ext uri="{FF2B5EF4-FFF2-40B4-BE49-F238E27FC236}">
                <a16:creationId xmlns:a16="http://schemas.microsoft.com/office/drawing/2014/main" id="{F32B1B15-BAF5-9EEF-70F2-D7D3E386E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C4A2D-A07E-BD1B-2750-AEAD46691C54}"/>
              </a:ext>
            </a:extLst>
          </p:cNvPr>
          <p:cNvSpPr>
            <a:spLocks noGrp="1"/>
          </p:cNvSpPr>
          <p:nvPr>
            <p:ph type="sldNum" sz="quarter" idx="12"/>
          </p:nvPr>
        </p:nvSpPr>
        <p:spPr/>
        <p:txBody>
          <a:bodyPr/>
          <a:lstStyle/>
          <a:p>
            <a:fld id="{F224DB9B-400E-435E-9314-0B2FCED44CFC}" type="slidenum">
              <a:rPr lang="en-US" smtClean="0"/>
              <a:t>‹#›</a:t>
            </a:fld>
            <a:endParaRPr lang="en-US"/>
          </a:p>
        </p:txBody>
      </p:sp>
    </p:spTree>
    <p:extLst>
      <p:ext uri="{BB962C8B-B14F-4D97-AF65-F5344CB8AC3E}">
        <p14:creationId xmlns:p14="http://schemas.microsoft.com/office/powerpoint/2010/main" val="350482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502C23-27AE-2232-6145-4D045159F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8EBBD2-D609-ED6F-FFFB-0AF69A2B7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EE9F6-23E6-9904-FE2A-E4A4A77F4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477CD-75FF-417B-9F8E-C0EC0E752E8A}" type="datetimeFigureOut">
              <a:rPr lang="en-US" smtClean="0"/>
              <a:t>5/16/2022</a:t>
            </a:fld>
            <a:endParaRPr lang="en-US"/>
          </a:p>
        </p:txBody>
      </p:sp>
      <p:sp>
        <p:nvSpPr>
          <p:cNvPr id="5" name="Footer Placeholder 4">
            <a:extLst>
              <a:ext uri="{FF2B5EF4-FFF2-40B4-BE49-F238E27FC236}">
                <a16:creationId xmlns:a16="http://schemas.microsoft.com/office/drawing/2014/main" id="{E60289B7-FBAC-E2E2-FAAF-4B8041B5B0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860A2D-E3FC-E7C6-1071-8FD900AD54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24DB9B-400E-435E-9314-0B2FCED44CFC}" type="slidenum">
              <a:rPr lang="en-US" smtClean="0"/>
              <a:t>‹#›</a:t>
            </a:fld>
            <a:endParaRPr lang="en-US"/>
          </a:p>
        </p:txBody>
      </p:sp>
    </p:spTree>
    <p:extLst>
      <p:ext uri="{BB962C8B-B14F-4D97-AF65-F5344CB8AC3E}">
        <p14:creationId xmlns:p14="http://schemas.microsoft.com/office/powerpoint/2010/main" val="36478244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924F16B-AE22-9CC6-AD5E-73FA1BFE2B69}"/>
              </a:ext>
            </a:extLst>
          </p:cNvPr>
          <p:cNvSpPr>
            <a:spLocks noGrp="1"/>
          </p:cNvSpPr>
          <p:nvPr>
            <p:ph type="ctrTitle"/>
          </p:nvPr>
        </p:nvSpPr>
        <p:spPr>
          <a:xfrm>
            <a:off x="1522030" y="1209220"/>
            <a:ext cx="9147940" cy="2337238"/>
          </a:xfrm>
        </p:spPr>
        <p:txBody>
          <a:bodyPr anchor="b">
            <a:normAutofit/>
          </a:bodyPr>
          <a:lstStyle/>
          <a:p>
            <a:r>
              <a:rPr lang="en-US" sz="5600">
                <a:solidFill>
                  <a:srgbClr val="FFFFFF"/>
                </a:solidFill>
              </a:rPr>
              <a:t>Control Theory: </a:t>
            </a:r>
            <a:br>
              <a:rPr lang="en-US" sz="5600">
                <a:solidFill>
                  <a:srgbClr val="FFFFFF"/>
                </a:solidFill>
              </a:rPr>
            </a:br>
            <a:r>
              <a:rPr lang="en-US" sz="5600">
                <a:solidFill>
                  <a:srgbClr val="FFFFFF"/>
                </a:solidFill>
              </a:rPr>
              <a:t>Challenge Assessment 6</a:t>
            </a:r>
          </a:p>
        </p:txBody>
      </p:sp>
      <p:sp>
        <p:nvSpPr>
          <p:cNvPr id="3" name="Subtitle 2">
            <a:extLst>
              <a:ext uri="{FF2B5EF4-FFF2-40B4-BE49-F238E27FC236}">
                <a16:creationId xmlns:a16="http://schemas.microsoft.com/office/drawing/2014/main" id="{2CFFC4C8-8B6F-DAB7-5D3B-57EC65093240}"/>
              </a:ext>
            </a:extLst>
          </p:cNvPr>
          <p:cNvSpPr>
            <a:spLocks noGrp="1"/>
          </p:cNvSpPr>
          <p:nvPr>
            <p:ph type="subTitle" idx="1"/>
          </p:nvPr>
        </p:nvSpPr>
        <p:spPr>
          <a:xfrm>
            <a:off x="1522030" y="3605577"/>
            <a:ext cx="9147940" cy="1324303"/>
          </a:xfrm>
        </p:spPr>
        <p:txBody>
          <a:bodyPr anchor="t">
            <a:normAutofit/>
          </a:bodyPr>
          <a:lstStyle/>
          <a:p>
            <a:r>
              <a:rPr lang="en-US" sz="2000">
                <a:solidFill>
                  <a:srgbClr val="FFFFFF"/>
                </a:solidFill>
              </a:rPr>
              <a:t>Rebecca Foster</a:t>
            </a: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0"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31"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3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1B195D00-696B-BA04-AA40-2CC95C9512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31204584"/>
      </p:ext>
    </p:extLst>
  </p:cSld>
  <p:clrMapOvr>
    <a:masterClrMapping/>
  </p:clrMapOvr>
  <mc:AlternateContent xmlns:mc="http://schemas.openxmlformats.org/markup-compatibility/2006">
    <mc:Choice xmlns:p14="http://schemas.microsoft.com/office/powerpoint/2010/main" Requires="p14">
      <p:transition spd="slow" p14:dur="2000" advTm="8388"/>
    </mc:Choice>
    <mc:Fallback>
      <p:transition spd="slow" advTm="8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B108-A36E-375C-F1EE-A0D376AC9841}"/>
              </a:ext>
            </a:extLst>
          </p:cNvPr>
          <p:cNvSpPr>
            <a:spLocks noGrp="1"/>
          </p:cNvSpPr>
          <p:nvPr>
            <p:ph type="title"/>
          </p:nvPr>
        </p:nvSpPr>
        <p:spPr/>
        <p:txBody>
          <a:bodyPr/>
          <a:lstStyle/>
          <a:p>
            <a:r>
              <a:rPr lang="en-US" dirty="0"/>
              <a:t>Angle Contribution</a:t>
            </a:r>
          </a:p>
        </p:txBody>
      </p:sp>
      <mc:AlternateContent xmlns:mc="http://schemas.openxmlformats.org/markup-compatibility/2006">
        <mc:Choice xmlns:a14="http://schemas.microsoft.com/office/drawing/2010/main" Requires="a14">
          <p:graphicFrame>
            <p:nvGraphicFramePr>
              <p:cNvPr id="4" name="Table 4">
                <a:extLst>
                  <a:ext uri="{FF2B5EF4-FFF2-40B4-BE49-F238E27FC236}">
                    <a16:creationId xmlns:a16="http://schemas.microsoft.com/office/drawing/2014/main" id="{71BE5F0E-8244-9300-1B5A-EF85205035FC}"/>
                  </a:ext>
                </a:extLst>
              </p:cNvPr>
              <p:cNvGraphicFramePr>
                <a:graphicFrameLocks noGrp="1"/>
              </p:cNvGraphicFramePr>
              <p:nvPr>
                <p:ph idx="1"/>
                <p:extLst>
                  <p:ext uri="{D42A27DB-BD31-4B8C-83A1-F6EECF244321}">
                    <p14:modId xmlns:p14="http://schemas.microsoft.com/office/powerpoint/2010/main" val="3713201324"/>
                  </p:ext>
                </p:extLst>
              </p:nvPr>
            </p:nvGraphicFramePr>
            <p:xfrm>
              <a:off x="817418" y="1846407"/>
              <a:ext cx="10515600" cy="14833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549114028"/>
                        </a:ext>
                      </a:extLst>
                    </a:gridCol>
                    <a:gridCol w="5257800">
                      <a:extLst>
                        <a:ext uri="{9D8B030D-6E8A-4147-A177-3AD203B41FA5}">
                          <a16:colId xmlns:a16="http://schemas.microsoft.com/office/drawing/2014/main" val="1414565682"/>
                        </a:ext>
                      </a:extLst>
                    </a:gridCol>
                  </a:tblGrid>
                  <a:tr h="370840">
                    <a:tc>
                      <a:txBody>
                        <a:bodyPr/>
                        <a:lstStyle/>
                        <a:p>
                          <a:r>
                            <a:rPr lang="en-US" dirty="0"/>
                            <a:t>Pole/ Zero</a:t>
                          </a:r>
                        </a:p>
                      </a:txBody>
                      <a:tcPr/>
                    </a:tc>
                    <a:tc>
                      <a:txBody>
                        <a:bodyPr/>
                        <a:lstStyle/>
                        <a:p>
                          <a:r>
                            <a:rPr lang="en-US" dirty="0"/>
                            <a:t>Angle</a:t>
                          </a:r>
                        </a:p>
                      </a:txBody>
                      <a:tcPr/>
                    </a:tc>
                    <a:extLst>
                      <a:ext uri="{0D108BD9-81ED-4DB2-BD59-A6C34878D82A}">
                        <a16:rowId xmlns:a16="http://schemas.microsoft.com/office/drawing/2014/main" val="2770315016"/>
                      </a:ext>
                    </a:extLst>
                  </a:tr>
                  <a:tr h="370840">
                    <a:tc>
                      <a:txBody>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0 </m:t>
                                    </m:r>
                                  </m:e>
                                  <m:sub>
                                    <m:r>
                                      <a:rPr lang="en-US" b="0" i="1" smtClean="0">
                                        <a:latin typeface="Cambria Math" panose="02040503050406030204" pitchFamily="18" charset="0"/>
                                      </a:rPr>
                                      <m:t>−</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1</m:t>
                                </m:r>
                              </m:oMath>
                            </m:oMathPara>
                          </a14:m>
                          <a:endParaRPr lang="en-US" dirty="0"/>
                        </a:p>
                      </a:txBody>
                      <a:tcPr/>
                    </a:tc>
                    <a:tc>
                      <a:txBody>
                        <a:bodyPr/>
                        <a:lstStyle/>
                        <a:p>
                          <a:r>
                            <a:rPr lang="en-US" dirty="0"/>
                            <a:t>177</a:t>
                          </a:r>
                        </a:p>
                      </a:txBody>
                      <a:tcPr/>
                    </a:tc>
                    <a:extLst>
                      <a:ext uri="{0D108BD9-81ED-4DB2-BD59-A6C34878D82A}">
                        <a16:rowId xmlns:a16="http://schemas.microsoft.com/office/drawing/2014/main" val="24816365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=−0.6324</m:t>
                                </m:r>
                              </m:oMath>
                            </m:oMathPara>
                          </a14:m>
                          <a:endParaRPr lang="en-US" dirty="0"/>
                        </a:p>
                      </a:txBody>
                      <a:tcPr/>
                    </a:tc>
                    <a:tc>
                      <a:txBody>
                        <a:bodyPr/>
                        <a:lstStyle/>
                        <a:p>
                          <a:r>
                            <a:rPr lang="en-US" dirty="0"/>
                            <a:t>87</a:t>
                          </a:r>
                        </a:p>
                      </a:txBody>
                      <a:tcPr/>
                    </a:tc>
                    <a:extLst>
                      <a:ext uri="{0D108BD9-81ED-4DB2-BD59-A6C34878D82A}">
                        <a16:rowId xmlns:a16="http://schemas.microsoft.com/office/drawing/2014/main" val="23964707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=−0.3104</m:t>
                                </m:r>
                              </m:oMath>
                            </m:oMathPara>
                          </a14:m>
                          <a:endParaRPr lang="en-US" dirty="0"/>
                        </a:p>
                      </a:txBody>
                      <a:tcPr/>
                    </a:tc>
                    <a:tc>
                      <a:txBody>
                        <a:bodyPr/>
                        <a:lstStyle/>
                        <a:p>
                          <a:r>
                            <a:rPr lang="en-US" dirty="0"/>
                            <a:t>147</a:t>
                          </a:r>
                        </a:p>
                      </a:txBody>
                      <a:tcPr/>
                    </a:tc>
                    <a:extLst>
                      <a:ext uri="{0D108BD9-81ED-4DB2-BD59-A6C34878D82A}">
                        <a16:rowId xmlns:a16="http://schemas.microsoft.com/office/drawing/2014/main" val="2606470370"/>
                      </a:ext>
                    </a:extLst>
                  </a:tr>
                </a:tbl>
              </a:graphicData>
            </a:graphic>
          </p:graphicFrame>
        </mc:Choice>
        <mc:Fallback>
          <p:graphicFrame>
            <p:nvGraphicFramePr>
              <p:cNvPr id="4" name="Table 4">
                <a:extLst>
                  <a:ext uri="{FF2B5EF4-FFF2-40B4-BE49-F238E27FC236}">
                    <a16:creationId xmlns:a16="http://schemas.microsoft.com/office/drawing/2014/main" id="{71BE5F0E-8244-9300-1B5A-EF85205035FC}"/>
                  </a:ext>
                </a:extLst>
              </p:cNvPr>
              <p:cNvGraphicFramePr>
                <a:graphicFrameLocks noGrp="1"/>
              </p:cNvGraphicFramePr>
              <p:nvPr>
                <p:ph idx="1"/>
                <p:extLst>
                  <p:ext uri="{D42A27DB-BD31-4B8C-83A1-F6EECF244321}">
                    <p14:modId xmlns:p14="http://schemas.microsoft.com/office/powerpoint/2010/main" val="3713201324"/>
                  </p:ext>
                </p:extLst>
              </p:nvPr>
            </p:nvGraphicFramePr>
            <p:xfrm>
              <a:off x="817418" y="1846407"/>
              <a:ext cx="10515600" cy="14833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549114028"/>
                        </a:ext>
                      </a:extLst>
                    </a:gridCol>
                    <a:gridCol w="5257800">
                      <a:extLst>
                        <a:ext uri="{9D8B030D-6E8A-4147-A177-3AD203B41FA5}">
                          <a16:colId xmlns:a16="http://schemas.microsoft.com/office/drawing/2014/main" val="1414565682"/>
                        </a:ext>
                      </a:extLst>
                    </a:gridCol>
                  </a:tblGrid>
                  <a:tr h="370840">
                    <a:tc>
                      <a:txBody>
                        <a:bodyPr/>
                        <a:lstStyle/>
                        <a:p>
                          <a:r>
                            <a:rPr lang="en-US" dirty="0"/>
                            <a:t>Pole/ Zero</a:t>
                          </a:r>
                        </a:p>
                      </a:txBody>
                      <a:tcPr/>
                    </a:tc>
                    <a:tc>
                      <a:txBody>
                        <a:bodyPr/>
                        <a:lstStyle/>
                        <a:p>
                          <a:r>
                            <a:rPr lang="en-US" dirty="0"/>
                            <a:t>Angle</a:t>
                          </a:r>
                        </a:p>
                      </a:txBody>
                      <a:tcPr/>
                    </a:tc>
                    <a:extLst>
                      <a:ext uri="{0D108BD9-81ED-4DB2-BD59-A6C34878D82A}">
                        <a16:rowId xmlns:a16="http://schemas.microsoft.com/office/drawing/2014/main" val="2770315016"/>
                      </a:ext>
                    </a:extLst>
                  </a:tr>
                  <a:tr h="370840">
                    <a:tc>
                      <a:txBody>
                        <a:bodyPr/>
                        <a:lstStyle/>
                        <a:p>
                          <a:endParaRPr lang="en-US"/>
                        </a:p>
                      </a:txBody>
                      <a:tcPr>
                        <a:blipFill>
                          <a:blip r:embed="rId5"/>
                          <a:stretch>
                            <a:fillRect l="-116" t="-106452" r="-100463" b="-219355"/>
                          </a:stretch>
                        </a:blipFill>
                      </a:tcPr>
                    </a:tc>
                    <a:tc>
                      <a:txBody>
                        <a:bodyPr/>
                        <a:lstStyle/>
                        <a:p>
                          <a:r>
                            <a:rPr lang="en-US" dirty="0"/>
                            <a:t>177</a:t>
                          </a:r>
                        </a:p>
                      </a:txBody>
                      <a:tcPr/>
                    </a:tc>
                    <a:extLst>
                      <a:ext uri="{0D108BD9-81ED-4DB2-BD59-A6C34878D82A}">
                        <a16:rowId xmlns:a16="http://schemas.microsoft.com/office/drawing/2014/main" val="2481636587"/>
                      </a:ext>
                    </a:extLst>
                  </a:tr>
                  <a:tr h="370840">
                    <a:tc>
                      <a:txBody>
                        <a:bodyPr/>
                        <a:lstStyle/>
                        <a:p>
                          <a:endParaRPr lang="en-US"/>
                        </a:p>
                      </a:txBody>
                      <a:tcPr>
                        <a:blipFill>
                          <a:blip r:embed="rId5"/>
                          <a:stretch>
                            <a:fillRect l="-116" t="-209836" r="-100463" b="-122951"/>
                          </a:stretch>
                        </a:blipFill>
                      </a:tcPr>
                    </a:tc>
                    <a:tc>
                      <a:txBody>
                        <a:bodyPr/>
                        <a:lstStyle/>
                        <a:p>
                          <a:r>
                            <a:rPr lang="en-US" dirty="0"/>
                            <a:t>87</a:t>
                          </a:r>
                        </a:p>
                      </a:txBody>
                      <a:tcPr/>
                    </a:tc>
                    <a:extLst>
                      <a:ext uri="{0D108BD9-81ED-4DB2-BD59-A6C34878D82A}">
                        <a16:rowId xmlns:a16="http://schemas.microsoft.com/office/drawing/2014/main" val="2396470779"/>
                      </a:ext>
                    </a:extLst>
                  </a:tr>
                  <a:tr h="370840">
                    <a:tc>
                      <a:txBody>
                        <a:bodyPr/>
                        <a:lstStyle/>
                        <a:p>
                          <a:endParaRPr lang="en-US"/>
                        </a:p>
                      </a:txBody>
                      <a:tcPr>
                        <a:blipFill>
                          <a:blip r:embed="rId5"/>
                          <a:stretch>
                            <a:fillRect l="-116" t="-309836" r="-100463" b="-22951"/>
                          </a:stretch>
                        </a:blipFill>
                      </a:tcPr>
                    </a:tc>
                    <a:tc>
                      <a:txBody>
                        <a:bodyPr/>
                        <a:lstStyle/>
                        <a:p>
                          <a:r>
                            <a:rPr lang="en-US" dirty="0"/>
                            <a:t>147</a:t>
                          </a:r>
                        </a:p>
                      </a:txBody>
                      <a:tcPr/>
                    </a:tc>
                    <a:extLst>
                      <a:ext uri="{0D108BD9-81ED-4DB2-BD59-A6C34878D82A}">
                        <a16:rowId xmlns:a16="http://schemas.microsoft.com/office/drawing/2014/main" val="2606470370"/>
                      </a:ext>
                    </a:extLst>
                  </a:tr>
                </a:tbl>
              </a:graphicData>
            </a:graphic>
          </p:graphicFrame>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2C67426-1EE4-E635-0ED9-B07A667C77AA}"/>
                  </a:ext>
                </a:extLst>
              </p:cNvPr>
              <p:cNvSpPr txBox="1"/>
              <p:nvPr/>
            </p:nvSpPr>
            <p:spPr>
              <a:xfrm>
                <a:off x="838200" y="3775587"/>
                <a:ext cx="10515600" cy="11674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𝑐</m:t>
                          </m:r>
                        </m:sub>
                      </m:sSub>
                      <m:r>
                        <a:rPr lang="en-US" b="0" i="1" smtClean="0">
                          <a:latin typeface="Cambria Math" panose="02040503050406030204" pitchFamily="18" charset="0"/>
                        </a:rPr>
                        <m:t>=177+87+147 −180</m:t>
                      </m:r>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𝑐</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𝑑</m:t>
                              </m:r>
                            </m:sub>
                          </m:sSub>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𝑐</m:t>
                                  </m:r>
                                </m:sub>
                              </m:sSub>
                            </m:e>
                          </m:func>
                        </m:den>
                      </m:f>
                    </m:oMath>
                  </m:oMathPara>
                </a14:m>
                <a:endParaRPr lang="en-US" dirty="0"/>
              </a:p>
              <a:p>
                <a:pPr algn="ctr"/>
                <a:r>
                  <a:rPr lang="en-US" dirty="0"/>
                  <a:t>Add Zero at 1.0736</a:t>
                </a:r>
              </a:p>
            </p:txBody>
          </p:sp>
        </mc:Choice>
        <mc:Fallback>
          <p:sp>
            <p:nvSpPr>
              <p:cNvPr id="5" name="TextBox 4">
                <a:extLst>
                  <a:ext uri="{FF2B5EF4-FFF2-40B4-BE49-F238E27FC236}">
                    <a16:creationId xmlns:a16="http://schemas.microsoft.com/office/drawing/2014/main" id="{62C67426-1EE4-E635-0ED9-B07A667C77AA}"/>
                  </a:ext>
                </a:extLst>
              </p:cNvPr>
              <p:cNvSpPr txBox="1">
                <a:spLocks noRot="1" noChangeAspect="1" noMove="1" noResize="1" noEditPoints="1" noAdjustHandles="1" noChangeArrowheads="1" noChangeShapeType="1" noTextEdit="1"/>
              </p:cNvSpPr>
              <p:nvPr/>
            </p:nvSpPr>
            <p:spPr>
              <a:xfrm>
                <a:off x="838200" y="3775587"/>
                <a:ext cx="10515600" cy="1167499"/>
              </a:xfrm>
              <a:prstGeom prst="rect">
                <a:avLst/>
              </a:prstGeom>
              <a:blipFill>
                <a:blip r:embed="rId6"/>
                <a:stretch>
                  <a:fillRect b="-7292"/>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5646A2CD-B29F-72A2-6C9A-EE5C9BB7E5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42160154"/>
      </p:ext>
    </p:extLst>
  </p:cSld>
  <p:clrMapOvr>
    <a:masterClrMapping/>
  </p:clrMapOvr>
  <mc:AlternateContent xmlns:mc="http://schemas.openxmlformats.org/markup-compatibility/2006">
    <mc:Choice xmlns:p14="http://schemas.microsoft.com/office/powerpoint/2010/main" Requires="p14">
      <p:transition spd="slow" p14:dur="2000" advTm="25998"/>
    </mc:Choice>
    <mc:Fallback>
      <p:transition spd="slow" advTm="25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25D0-27AB-730A-8308-7E3A31AABBE0}"/>
              </a:ext>
            </a:extLst>
          </p:cNvPr>
          <p:cNvSpPr>
            <a:spLocks noGrp="1"/>
          </p:cNvSpPr>
          <p:nvPr>
            <p:ph type="title"/>
          </p:nvPr>
        </p:nvSpPr>
        <p:spPr/>
        <p:txBody>
          <a:bodyPr/>
          <a:lstStyle/>
          <a:p>
            <a:r>
              <a:rPr lang="en-US" dirty="0"/>
              <a:t>Compensated Root Locus</a:t>
            </a:r>
          </a:p>
        </p:txBody>
      </p:sp>
      <p:pic>
        <p:nvPicPr>
          <p:cNvPr id="5" name="Content Placeholder 4">
            <a:extLst>
              <a:ext uri="{FF2B5EF4-FFF2-40B4-BE49-F238E27FC236}">
                <a16:creationId xmlns:a16="http://schemas.microsoft.com/office/drawing/2014/main" id="{45F75F4D-CACD-2386-2FA7-3AB606D278D1}"/>
              </a:ext>
            </a:extLst>
          </p:cNvPr>
          <p:cNvPicPr>
            <a:picLocks noGrp="1" noChangeAspect="1"/>
          </p:cNvPicPr>
          <p:nvPr>
            <p:ph idx="1"/>
          </p:nvPr>
        </p:nvPicPr>
        <p:blipFill>
          <a:blip r:embed="rId5"/>
          <a:stretch>
            <a:fillRect/>
          </a:stretch>
        </p:blipFill>
        <p:spPr>
          <a:xfrm>
            <a:off x="767080" y="1497648"/>
            <a:ext cx="4147569" cy="3704272"/>
          </a:xfrm>
        </p:spPr>
      </p:pic>
      <p:graphicFrame>
        <p:nvGraphicFramePr>
          <p:cNvPr id="3" name="Table 2">
            <a:extLst>
              <a:ext uri="{FF2B5EF4-FFF2-40B4-BE49-F238E27FC236}">
                <a16:creationId xmlns:a16="http://schemas.microsoft.com/office/drawing/2014/main" id="{58D570A0-8BC8-DF8C-222B-F9A34F5B5F71}"/>
              </a:ext>
            </a:extLst>
          </p:cNvPr>
          <p:cNvGraphicFramePr>
            <a:graphicFrameLocks noGrp="1"/>
          </p:cNvGraphicFramePr>
          <p:nvPr>
            <p:extLst>
              <p:ext uri="{D42A27DB-BD31-4B8C-83A1-F6EECF244321}">
                <p14:modId xmlns:p14="http://schemas.microsoft.com/office/powerpoint/2010/main" val="1762762529"/>
              </p:ext>
            </p:extLst>
          </p:nvPr>
        </p:nvGraphicFramePr>
        <p:xfrm>
          <a:off x="6481731" y="1690688"/>
          <a:ext cx="5302865" cy="4494896"/>
        </p:xfrm>
        <a:graphic>
          <a:graphicData uri="http://schemas.openxmlformats.org/drawingml/2006/table">
            <a:tbl>
              <a:tblPr firstRow="1" bandRow="1">
                <a:tableStyleId>{22838BEF-8BB2-4498-84A7-C5851F593DF1}</a:tableStyleId>
              </a:tblPr>
              <a:tblGrid>
                <a:gridCol w="2631768">
                  <a:extLst>
                    <a:ext uri="{9D8B030D-6E8A-4147-A177-3AD203B41FA5}">
                      <a16:colId xmlns:a16="http://schemas.microsoft.com/office/drawing/2014/main" val="1605296204"/>
                    </a:ext>
                  </a:extLst>
                </a:gridCol>
                <a:gridCol w="2671097">
                  <a:extLst>
                    <a:ext uri="{9D8B030D-6E8A-4147-A177-3AD203B41FA5}">
                      <a16:colId xmlns:a16="http://schemas.microsoft.com/office/drawing/2014/main" val="2713171400"/>
                    </a:ext>
                  </a:extLst>
                </a:gridCol>
              </a:tblGrid>
              <a:tr h="642128">
                <a:tc>
                  <a:txBody>
                    <a:bodyPr/>
                    <a:lstStyle/>
                    <a:p>
                      <a:pPr algn="ctr"/>
                      <a:r>
                        <a:rPr lang="en-US" dirty="0"/>
                        <a:t>Characteristic</a:t>
                      </a:r>
                    </a:p>
                  </a:txBody>
                  <a:tcPr/>
                </a:tc>
                <a:tc>
                  <a:txBody>
                    <a:bodyPr/>
                    <a:lstStyle/>
                    <a:p>
                      <a:pPr algn="ctr"/>
                      <a:r>
                        <a:rPr lang="en-US" dirty="0"/>
                        <a:t>Value</a:t>
                      </a:r>
                    </a:p>
                  </a:txBody>
                  <a:tcPr/>
                </a:tc>
                <a:extLst>
                  <a:ext uri="{0D108BD9-81ED-4DB2-BD59-A6C34878D82A}">
                    <a16:rowId xmlns:a16="http://schemas.microsoft.com/office/drawing/2014/main" val="982338919"/>
                  </a:ext>
                </a:extLst>
              </a:tr>
              <a:tr h="642128">
                <a:tc>
                  <a:txBody>
                    <a:bodyPr/>
                    <a:lstStyle/>
                    <a:p>
                      <a:pPr algn="ctr"/>
                      <a:r>
                        <a:rPr lang="en-US" dirty="0"/>
                        <a:t>Zeta</a:t>
                      </a:r>
                    </a:p>
                  </a:txBody>
                  <a:tcPr/>
                </a:tc>
                <a:tc>
                  <a:txBody>
                    <a:bodyPr/>
                    <a:lstStyle/>
                    <a:p>
                      <a:pPr algn="ctr"/>
                      <a:r>
                        <a:rPr lang="en-US" dirty="0"/>
                        <a:t>0.723</a:t>
                      </a:r>
                    </a:p>
                  </a:txBody>
                  <a:tcPr/>
                </a:tc>
                <a:extLst>
                  <a:ext uri="{0D108BD9-81ED-4DB2-BD59-A6C34878D82A}">
                    <a16:rowId xmlns:a16="http://schemas.microsoft.com/office/drawing/2014/main" val="2196003791"/>
                  </a:ext>
                </a:extLst>
              </a:tr>
              <a:tr h="642128">
                <a:tc>
                  <a:txBody>
                    <a:bodyPr/>
                    <a:lstStyle/>
                    <a:p>
                      <a:pPr algn="ctr"/>
                      <a:r>
                        <a:rPr lang="en-US" dirty="0"/>
                        <a:t>Peak Time</a:t>
                      </a:r>
                    </a:p>
                  </a:txBody>
                  <a:tcPr/>
                </a:tc>
                <a:tc>
                  <a:txBody>
                    <a:bodyPr/>
                    <a:lstStyle/>
                    <a:p>
                      <a:pPr algn="ctr"/>
                      <a:r>
                        <a:rPr lang="en-US" dirty="0"/>
                        <a:t>3.82 s</a:t>
                      </a:r>
                    </a:p>
                  </a:txBody>
                  <a:tcPr/>
                </a:tc>
                <a:extLst>
                  <a:ext uri="{0D108BD9-81ED-4DB2-BD59-A6C34878D82A}">
                    <a16:rowId xmlns:a16="http://schemas.microsoft.com/office/drawing/2014/main" val="950076552"/>
                  </a:ext>
                </a:extLst>
              </a:tr>
              <a:tr h="6421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Settling Time</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4.86 s</a:t>
                      </a:r>
                    </a:p>
                    <a:p>
                      <a:pPr algn="ctr"/>
                      <a:endParaRPr lang="en-US" dirty="0"/>
                    </a:p>
                  </a:txBody>
                  <a:tcPr/>
                </a:tc>
                <a:extLst>
                  <a:ext uri="{0D108BD9-81ED-4DB2-BD59-A6C34878D82A}">
                    <a16:rowId xmlns:a16="http://schemas.microsoft.com/office/drawing/2014/main" val="2914949392"/>
                  </a:ext>
                </a:extLst>
              </a:tr>
              <a:tr h="642128">
                <a:tc>
                  <a:txBody>
                    <a:bodyPr/>
                    <a:lstStyle/>
                    <a:p>
                      <a:pPr algn="ctr"/>
                      <a:r>
                        <a:rPr lang="en-US" dirty="0"/>
                        <a:t>Max Overshoot</a:t>
                      </a:r>
                    </a:p>
                  </a:txBody>
                  <a:tcPr/>
                </a:tc>
                <a:tc>
                  <a:txBody>
                    <a:bodyPr/>
                    <a:lstStyle/>
                    <a:p>
                      <a:pPr algn="ctr"/>
                      <a:r>
                        <a:rPr lang="en-US" dirty="0"/>
                        <a:t>3.64%</a:t>
                      </a:r>
                    </a:p>
                  </a:txBody>
                  <a:tcPr/>
                </a:tc>
                <a:extLst>
                  <a:ext uri="{0D108BD9-81ED-4DB2-BD59-A6C34878D82A}">
                    <a16:rowId xmlns:a16="http://schemas.microsoft.com/office/drawing/2014/main" val="1560541787"/>
                  </a:ext>
                </a:extLst>
              </a:tr>
              <a:tr h="642128">
                <a:tc>
                  <a:txBody>
                    <a:bodyPr/>
                    <a:lstStyle/>
                    <a:p>
                      <a:pPr algn="ctr"/>
                      <a:r>
                        <a:rPr lang="en-US" dirty="0"/>
                        <a:t>SSE</a:t>
                      </a:r>
                    </a:p>
                  </a:txBody>
                  <a:tcPr/>
                </a:tc>
                <a:tc>
                  <a:txBody>
                    <a:bodyPr/>
                    <a:lstStyle/>
                    <a:p>
                      <a:pPr algn="ctr"/>
                      <a:r>
                        <a:rPr lang="en-US" dirty="0"/>
                        <a:t>0</a:t>
                      </a:r>
                    </a:p>
                  </a:txBody>
                  <a:tcPr/>
                </a:tc>
                <a:extLst>
                  <a:ext uri="{0D108BD9-81ED-4DB2-BD59-A6C34878D82A}">
                    <a16:rowId xmlns:a16="http://schemas.microsoft.com/office/drawing/2014/main" val="3618288884"/>
                  </a:ext>
                </a:extLst>
              </a:tr>
              <a:tr h="642128">
                <a:tc>
                  <a:txBody>
                    <a:bodyPr/>
                    <a:lstStyle/>
                    <a:p>
                      <a:pPr algn="ctr"/>
                      <a:r>
                        <a:rPr lang="en-US" dirty="0"/>
                        <a:t>Gain</a:t>
                      </a:r>
                    </a:p>
                  </a:txBody>
                  <a:tcPr/>
                </a:tc>
                <a:tc>
                  <a:txBody>
                    <a:bodyPr/>
                    <a:lstStyle/>
                    <a:p>
                      <a:pPr algn="ctr"/>
                      <a:r>
                        <a:rPr lang="en-US" dirty="0"/>
                        <a:t>0.515</a:t>
                      </a:r>
                    </a:p>
                  </a:txBody>
                  <a:tcPr/>
                </a:tc>
                <a:extLst>
                  <a:ext uri="{0D108BD9-81ED-4DB2-BD59-A6C34878D82A}">
                    <a16:rowId xmlns:a16="http://schemas.microsoft.com/office/drawing/2014/main" val="3075385629"/>
                  </a:ext>
                </a:extLst>
              </a:tr>
            </a:tbl>
          </a:graphicData>
        </a:graphic>
      </p:graphicFrame>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A1E0E9D-A3D0-548E-45B4-FC543A38648D}"/>
                  </a:ext>
                </a:extLst>
              </p:cNvPr>
              <p:cNvSpPr txBox="1"/>
              <p:nvPr/>
            </p:nvSpPr>
            <p:spPr>
              <a:xfrm>
                <a:off x="894080" y="5130800"/>
                <a:ext cx="4632960" cy="56547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𝐶𝑜𝑚𝑝𝑒𝑛𝑠𝑎𝑡𝑒𝑑</m:t>
                      </m:r>
                      <m:r>
                        <a:rPr lang="en-US" sz="1600" b="0" i="1" smtClean="0">
                          <a:latin typeface="Cambria Math" panose="02040503050406030204" pitchFamily="18" charset="0"/>
                        </a:rPr>
                        <m:t> </m:t>
                      </m:r>
                      <m:r>
                        <a:rPr lang="en-US" sz="1600" b="0" i="1" smtClean="0">
                          <a:latin typeface="Cambria Math" panose="02040503050406030204" pitchFamily="18" charset="0"/>
                        </a:rPr>
                        <m:t>𝑂𝐿𝑇𝐹</m:t>
                      </m:r>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0.515(</m:t>
                          </m:r>
                          <m:r>
                            <a:rPr lang="en-US" sz="1600" b="0" i="1" smtClean="0">
                              <a:latin typeface="Cambria Math" panose="02040503050406030204" pitchFamily="18" charset="0"/>
                            </a:rPr>
                            <m:t>𝑠</m:t>
                          </m:r>
                          <m:r>
                            <a:rPr lang="en-US" sz="1600" b="0" i="1" smtClean="0">
                              <a:latin typeface="Cambria Math" panose="02040503050406030204" pitchFamily="18" charset="0"/>
                            </a:rPr>
                            <m:t>+1.0736)</m:t>
                          </m:r>
                        </m:num>
                        <m:den>
                          <m:sSup>
                            <m:sSupPr>
                              <m:ctrlPr>
                                <a:rPr lang="en-US" sz="1600" i="1">
                                  <a:latin typeface="Cambria Math" panose="02040503050406030204" pitchFamily="18" charset="0"/>
                                </a:rPr>
                              </m:ctrlPr>
                            </m:sSupPr>
                            <m:e>
                              <m:r>
                                <a:rPr lang="en-US" sz="1600" i="1">
                                  <a:latin typeface="Cambria Math" panose="02040503050406030204" pitchFamily="18" charset="0"/>
                                </a:rPr>
                                <m:t>𝑠</m:t>
                              </m:r>
                            </m:e>
                            <m:sup>
                              <m:r>
                                <a:rPr lang="en-US" sz="1600" i="1">
                                  <a:latin typeface="Cambria Math" panose="02040503050406030204" pitchFamily="18" charset="0"/>
                                </a:rPr>
                                <m:t>4</m:t>
                              </m:r>
                            </m:sup>
                          </m:s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21</m:t>
                              </m:r>
                              <m:r>
                                <a:rPr lang="en-US" sz="1600" i="1">
                                  <a:latin typeface="Cambria Math" panose="02040503050406030204" pitchFamily="18" charset="0"/>
                                </a:rPr>
                                <m:t>𝑠</m:t>
                              </m:r>
                            </m:e>
                            <m:sup>
                              <m:r>
                                <a:rPr lang="en-US" sz="1600" i="1">
                                  <a:latin typeface="Cambria Math" panose="02040503050406030204" pitchFamily="18" charset="0"/>
                                </a:rPr>
                                <m:t>3</m:t>
                              </m:r>
                            </m:sup>
                          </m:sSup>
                          <m:r>
                            <a:rPr lang="en-US" sz="1600" i="1">
                              <a:latin typeface="Cambria Math" panose="02040503050406030204" pitchFamily="18" charset="0"/>
                            </a:rPr>
                            <m:t>+121</m:t>
                          </m:r>
                          <m:sSup>
                            <m:sSupPr>
                              <m:ctrlPr>
                                <a:rPr lang="en-US" sz="1600" i="1">
                                  <a:latin typeface="Cambria Math" panose="02040503050406030204" pitchFamily="18" charset="0"/>
                                </a:rPr>
                              </m:ctrlPr>
                            </m:sSupPr>
                            <m:e>
                              <m:r>
                                <a:rPr lang="en-US" sz="1600" i="1">
                                  <a:latin typeface="Cambria Math" panose="02040503050406030204" pitchFamily="18" charset="0"/>
                                </a:rPr>
                                <m:t>𝑠</m:t>
                              </m:r>
                            </m:e>
                            <m:sup>
                              <m:r>
                                <a:rPr lang="en-US" sz="1600" i="1">
                                  <a:latin typeface="Cambria Math" panose="02040503050406030204" pitchFamily="18" charset="0"/>
                                </a:rPr>
                                <m:t>2</m:t>
                              </m:r>
                            </m:sup>
                          </m:sSup>
                          <m:r>
                            <a:rPr lang="en-US" sz="1600" i="1">
                              <a:latin typeface="Cambria Math" panose="02040503050406030204" pitchFamily="18" charset="0"/>
                            </a:rPr>
                            <m:t>+100</m:t>
                          </m:r>
                          <m:r>
                            <a:rPr lang="en-US" sz="1600" i="1">
                              <a:latin typeface="Cambria Math" panose="02040503050406030204" pitchFamily="18" charset="0"/>
                            </a:rPr>
                            <m:t>𝑠</m:t>
                          </m:r>
                        </m:den>
                      </m:f>
                    </m:oMath>
                  </m:oMathPara>
                </a14:m>
                <a:endParaRPr lang="en-US" sz="1600" dirty="0"/>
              </a:p>
            </p:txBody>
          </p:sp>
        </mc:Choice>
        <mc:Fallback>
          <p:sp>
            <p:nvSpPr>
              <p:cNvPr id="4" name="TextBox 3">
                <a:extLst>
                  <a:ext uri="{FF2B5EF4-FFF2-40B4-BE49-F238E27FC236}">
                    <a16:creationId xmlns:a16="http://schemas.microsoft.com/office/drawing/2014/main" id="{DA1E0E9D-A3D0-548E-45B4-FC543A38648D}"/>
                  </a:ext>
                </a:extLst>
              </p:cNvPr>
              <p:cNvSpPr txBox="1">
                <a:spLocks noRot="1" noChangeAspect="1" noMove="1" noResize="1" noEditPoints="1" noAdjustHandles="1" noChangeArrowheads="1" noChangeShapeType="1" noTextEdit="1"/>
              </p:cNvSpPr>
              <p:nvPr/>
            </p:nvSpPr>
            <p:spPr>
              <a:xfrm>
                <a:off x="894080" y="5130800"/>
                <a:ext cx="4632960" cy="565476"/>
              </a:xfrm>
              <a:prstGeom prst="rect">
                <a:avLst/>
              </a:prstGeom>
              <a:blipFill>
                <a:blip r:embed="rId6"/>
                <a:stretch>
                  <a:fillRect/>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068F1351-82F1-F003-871B-C7FB782BA9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24794636"/>
      </p:ext>
    </p:extLst>
  </p:cSld>
  <p:clrMapOvr>
    <a:masterClrMapping/>
  </p:clrMapOvr>
  <mc:AlternateContent xmlns:mc="http://schemas.openxmlformats.org/markup-compatibility/2006">
    <mc:Choice xmlns:p14="http://schemas.microsoft.com/office/powerpoint/2010/main" Requires="p14">
      <p:transition spd="slow" p14:dur="2000" advTm="21073"/>
    </mc:Choice>
    <mc:Fallback>
      <p:transition spd="slow" advTm="21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DB8F-2895-BED7-1D42-1170596CCF75}"/>
              </a:ext>
            </a:extLst>
          </p:cNvPr>
          <p:cNvSpPr>
            <a:spLocks noGrp="1"/>
          </p:cNvSpPr>
          <p:nvPr>
            <p:ph type="title"/>
          </p:nvPr>
        </p:nvSpPr>
        <p:spPr/>
        <p:txBody>
          <a:bodyPr/>
          <a:lstStyle/>
          <a:p>
            <a:r>
              <a:rPr lang="en-US" dirty="0"/>
              <a:t>Summary</a:t>
            </a:r>
          </a:p>
        </p:txBody>
      </p:sp>
      <p:graphicFrame>
        <p:nvGraphicFramePr>
          <p:cNvPr id="4" name="Table 4">
            <a:extLst>
              <a:ext uri="{FF2B5EF4-FFF2-40B4-BE49-F238E27FC236}">
                <a16:creationId xmlns:a16="http://schemas.microsoft.com/office/drawing/2014/main" id="{6A19AD39-939F-4D2C-D264-7480E3EBC4E0}"/>
              </a:ext>
            </a:extLst>
          </p:cNvPr>
          <p:cNvGraphicFramePr>
            <a:graphicFrameLocks noGrp="1"/>
          </p:cNvGraphicFramePr>
          <p:nvPr>
            <p:ph idx="1"/>
            <p:extLst>
              <p:ext uri="{D42A27DB-BD31-4B8C-83A1-F6EECF244321}">
                <p14:modId xmlns:p14="http://schemas.microsoft.com/office/powerpoint/2010/main" val="3990411965"/>
              </p:ext>
            </p:extLst>
          </p:nvPr>
        </p:nvGraphicFramePr>
        <p:xfrm>
          <a:off x="838200" y="3796552"/>
          <a:ext cx="10515600" cy="25958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828616552"/>
                    </a:ext>
                  </a:extLst>
                </a:gridCol>
                <a:gridCol w="2628900">
                  <a:extLst>
                    <a:ext uri="{9D8B030D-6E8A-4147-A177-3AD203B41FA5}">
                      <a16:colId xmlns:a16="http://schemas.microsoft.com/office/drawing/2014/main" val="2869336328"/>
                    </a:ext>
                  </a:extLst>
                </a:gridCol>
                <a:gridCol w="2628900">
                  <a:extLst>
                    <a:ext uri="{9D8B030D-6E8A-4147-A177-3AD203B41FA5}">
                      <a16:colId xmlns:a16="http://schemas.microsoft.com/office/drawing/2014/main" val="1183715978"/>
                    </a:ext>
                  </a:extLst>
                </a:gridCol>
                <a:gridCol w="2628900">
                  <a:extLst>
                    <a:ext uri="{9D8B030D-6E8A-4147-A177-3AD203B41FA5}">
                      <a16:colId xmlns:a16="http://schemas.microsoft.com/office/drawing/2014/main" val="3656064841"/>
                    </a:ext>
                  </a:extLst>
                </a:gridCol>
              </a:tblGrid>
              <a:tr h="370840">
                <a:tc>
                  <a:txBody>
                    <a:bodyPr/>
                    <a:lstStyle/>
                    <a:p>
                      <a:pPr algn="ctr"/>
                      <a:r>
                        <a:rPr lang="en-US" dirty="0"/>
                        <a:t>Characteristics</a:t>
                      </a:r>
                    </a:p>
                  </a:txBody>
                  <a:tcPr/>
                </a:tc>
                <a:tc>
                  <a:txBody>
                    <a:bodyPr/>
                    <a:lstStyle/>
                    <a:p>
                      <a:pPr algn="ctr"/>
                      <a:r>
                        <a:rPr lang="en-US" dirty="0"/>
                        <a:t>Uncompensated</a:t>
                      </a:r>
                    </a:p>
                  </a:txBody>
                  <a:tcPr/>
                </a:tc>
                <a:tc>
                  <a:txBody>
                    <a:bodyPr/>
                    <a:lstStyle/>
                    <a:p>
                      <a:pPr algn="ctr"/>
                      <a:r>
                        <a:rPr lang="en-US" dirty="0"/>
                        <a:t>Desired</a:t>
                      </a:r>
                    </a:p>
                  </a:txBody>
                  <a:tcPr/>
                </a:tc>
                <a:tc>
                  <a:txBody>
                    <a:bodyPr/>
                    <a:lstStyle/>
                    <a:p>
                      <a:pPr algn="ctr"/>
                      <a:r>
                        <a:rPr lang="en-US" dirty="0"/>
                        <a:t>Compensated</a:t>
                      </a:r>
                    </a:p>
                  </a:txBody>
                  <a:tcPr/>
                </a:tc>
                <a:extLst>
                  <a:ext uri="{0D108BD9-81ED-4DB2-BD59-A6C34878D82A}">
                    <a16:rowId xmlns:a16="http://schemas.microsoft.com/office/drawing/2014/main" val="2455641059"/>
                  </a:ext>
                </a:extLst>
              </a:tr>
              <a:tr h="370840">
                <a:tc>
                  <a:txBody>
                    <a:bodyPr/>
                    <a:lstStyle/>
                    <a:p>
                      <a:pPr algn="ctr"/>
                      <a:r>
                        <a:rPr lang="en-US" dirty="0"/>
                        <a:t>Zeta</a:t>
                      </a:r>
                    </a:p>
                  </a:txBody>
                  <a:tcPr/>
                </a:tc>
                <a:tc>
                  <a:txBody>
                    <a:bodyPr/>
                    <a:lstStyle/>
                    <a:p>
                      <a:pPr algn="ctr"/>
                      <a:r>
                        <a:rPr lang="en-US" dirty="0"/>
                        <a:t>0.723</a:t>
                      </a:r>
                    </a:p>
                  </a:txBody>
                  <a:tcPr/>
                </a:tc>
                <a:tc>
                  <a:txBody>
                    <a:bodyPr/>
                    <a:lstStyle/>
                    <a:p>
                      <a:pPr algn="ctr"/>
                      <a:r>
                        <a:rPr lang="en-US" dirty="0"/>
                        <a:t>0.723</a:t>
                      </a:r>
                    </a:p>
                  </a:txBody>
                  <a:tcPr/>
                </a:tc>
                <a:tc>
                  <a:txBody>
                    <a:bodyPr/>
                    <a:lstStyle/>
                    <a:p>
                      <a:pPr algn="ctr"/>
                      <a:r>
                        <a:rPr lang="en-US" dirty="0"/>
                        <a:t>0.723</a:t>
                      </a:r>
                    </a:p>
                  </a:txBody>
                  <a:tcPr/>
                </a:tc>
                <a:extLst>
                  <a:ext uri="{0D108BD9-81ED-4DB2-BD59-A6C34878D82A}">
                    <a16:rowId xmlns:a16="http://schemas.microsoft.com/office/drawing/2014/main" val="2786635406"/>
                  </a:ext>
                </a:extLst>
              </a:tr>
              <a:tr h="370840">
                <a:tc>
                  <a:txBody>
                    <a:bodyPr/>
                    <a:lstStyle/>
                    <a:p>
                      <a:pPr algn="ctr"/>
                      <a:r>
                        <a:rPr lang="en-US" dirty="0"/>
                        <a:t>Peak Time</a:t>
                      </a:r>
                    </a:p>
                  </a:txBody>
                  <a:tcPr/>
                </a:tc>
                <a:tc>
                  <a:txBody>
                    <a:bodyPr/>
                    <a:lstStyle/>
                    <a:p>
                      <a:pPr algn="ctr"/>
                      <a:r>
                        <a:rPr lang="en-US" dirty="0"/>
                        <a:t>7.306 s</a:t>
                      </a:r>
                    </a:p>
                  </a:txBody>
                  <a:tcPr/>
                </a:tc>
                <a:tc>
                  <a:txBody>
                    <a:bodyPr/>
                    <a:lstStyle/>
                    <a:p>
                      <a:pPr algn="ctr"/>
                      <a:r>
                        <a:rPr lang="en-US" dirty="0"/>
                        <a:t>5.48 s</a:t>
                      </a:r>
                    </a:p>
                  </a:txBody>
                  <a:tcPr/>
                </a:tc>
                <a:tc>
                  <a:txBody>
                    <a:bodyPr/>
                    <a:lstStyle/>
                    <a:p>
                      <a:pPr algn="ctr"/>
                      <a:r>
                        <a:rPr lang="en-US" dirty="0"/>
                        <a:t>3.82 s</a:t>
                      </a:r>
                    </a:p>
                  </a:txBody>
                  <a:tcPr/>
                </a:tc>
                <a:extLst>
                  <a:ext uri="{0D108BD9-81ED-4DB2-BD59-A6C34878D82A}">
                    <a16:rowId xmlns:a16="http://schemas.microsoft.com/office/drawing/2014/main" val="2508566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Settling Time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8.889 s</a:t>
                      </a:r>
                    </a:p>
                  </a:txBody>
                  <a:tcPr/>
                </a:tc>
                <a:tc>
                  <a:txBody>
                    <a:bodyPr/>
                    <a:lstStyle/>
                    <a:p>
                      <a:pPr algn="ctr"/>
                      <a:r>
                        <a:rPr lang="en-US" dirty="0"/>
                        <a:t>6.67 s</a:t>
                      </a:r>
                    </a:p>
                  </a:txBody>
                  <a:tcPr/>
                </a:tc>
                <a:tc>
                  <a:txBody>
                    <a:bodyPr/>
                    <a:lstStyle/>
                    <a:p>
                      <a:pPr algn="ctr"/>
                      <a:r>
                        <a:rPr lang="en-US" dirty="0"/>
                        <a:t>4.86</a:t>
                      </a:r>
                    </a:p>
                  </a:txBody>
                  <a:tcPr/>
                </a:tc>
                <a:extLst>
                  <a:ext uri="{0D108BD9-81ED-4DB2-BD59-A6C34878D82A}">
                    <a16:rowId xmlns:a16="http://schemas.microsoft.com/office/drawing/2014/main" val="1805096850"/>
                  </a:ext>
                </a:extLst>
              </a:tr>
              <a:tr h="370840">
                <a:tc>
                  <a:txBody>
                    <a:bodyPr/>
                    <a:lstStyle/>
                    <a:p>
                      <a:pPr algn="ctr"/>
                      <a:r>
                        <a:rPr lang="en-US" dirty="0"/>
                        <a:t>Max Overshoot</a:t>
                      </a:r>
                    </a:p>
                  </a:txBody>
                  <a:tcPr/>
                </a:tc>
                <a:tc>
                  <a:txBody>
                    <a:bodyPr/>
                    <a:lstStyle/>
                    <a:p>
                      <a:pPr algn="ctr"/>
                      <a:r>
                        <a:rPr lang="en-US" dirty="0"/>
                        <a:t>4.14%</a:t>
                      </a:r>
                    </a:p>
                  </a:txBody>
                  <a:tcPr/>
                </a:tc>
                <a:tc>
                  <a:txBody>
                    <a:bodyPr/>
                    <a:lstStyle/>
                    <a:p>
                      <a:pPr algn="ctr"/>
                      <a:r>
                        <a:rPr lang="en-US" dirty="0"/>
                        <a:t>4.14% or less</a:t>
                      </a:r>
                    </a:p>
                  </a:txBody>
                  <a:tcPr/>
                </a:tc>
                <a:tc>
                  <a:txBody>
                    <a:bodyPr/>
                    <a:lstStyle/>
                    <a:p>
                      <a:pPr algn="ctr"/>
                      <a:r>
                        <a:rPr lang="en-US" dirty="0"/>
                        <a:t>3.64%</a:t>
                      </a:r>
                    </a:p>
                  </a:txBody>
                  <a:tcPr/>
                </a:tc>
                <a:extLst>
                  <a:ext uri="{0D108BD9-81ED-4DB2-BD59-A6C34878D82A}">
                    <a16:rowId xmlns:a16="http://schemas.microsoft.com/office/drawing/2014/main" val="3012129304"/>
                  </a:ext>
                </a:extLst>
              </a:tr>
              <a:tr h="370840">
                <a:tc>
                  <a:txBody>
                    <a:bodyPr/>
                    <a:lstStyle/>
                    <a:p>
                      <a:pPr algn="ctr"/>
                      <a:r>
                        <a:rPr lang="en-US" dirty="0"/>
                        <a:t>SSE</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696329482"/>
                  </a:ext>
                </a:extLst>
              </a:tr>
              <a:tr h="370840">
                <a:tc>
                  <a:txBody>
                    <a:bodyPr/>
                    <a:lstStyle/>
                    <a:p>
                      <a:pPr algn="ctr"/>
                      <a:r>
                        <a:rPr lang="en-US" dirty="0"/>
                        <a:t>Gain</a:t>
                      </a:r>
                    </a:p>
                  </a:txBody>
                  <a:tcPr/>
                </a:tc>
                <a:tc>
                  <a:txBody>
                    <a:bodyPr/>
                    <a:lstStyle/>
                    <a:p>
                      <a:pPr algn="ctr"/>
                      <a:r>
                        <a:rPr lang="en-US" dirty="0"/>
                        <a:t>2</a:t>
                      </a:r>
                    </a:p>
                  </a:txBody>
                  <a:tcPr/>
                </a:tc>
                <a:tc>
                  <a:txBody>
                    <a:bodyPr/>
                    <a:lstStyle/>
                    <a:p>
                      <a:pPr algn="ctr"/>
                      <a:endParaRPr lang="en-US" dirty="0"/>
                    </a:p>
                  </a:txBody>
                  <a:tcPr/>
                </a:tc>
                <a:tc>
                  <a:txBody>
                    <a:bodyPr/>
                    <a:lstStyle/>
                    <a:p>
                      <a:pPr algn="ctr"/>
                      <a:r>
                        <a:rPr lang="en-US" dirty="0"/>
                        <a:t>0.515</a:t>
                      </a:r>
                    </a:p>
                  </a:txBody>
                  <a:tcPr/>
                </a:tc>
                <a:extLst>
                  <a:ext uri="{0D108BD9-81ED-4DB2-BD59-A6C34878D82A}">
                    <a16:rowId xmlns:a16="http://schemas.microsoft.com/office/drawing/2014/main" val="801820264"/>
                  </a:ext>
                </a:extLst>
              </a:tr>
            </a:tbl>
          </a:graphicData>
        </a:graphic>
      </p:graphicFrame>
      <p:pic>
        <p:nvPicPr>
          <p:cNvPr id="8" name="Picture 7">
            <a:extLst>
              <a:ext uri="{FF2B5EF4-FFF2-40B4-BE49-F238E27FC236}">
                <a16:creationId xmlns:a16="http://schemas.microsoft.com/office/drawing/2014/main" id="{CA7C677B-A112-1317-7A45-343375AE8B65}"/>
              </a:ext>
            </a:extLst>
          </p:cNvPr>
          <p:cNvPicPr>
            <a:picLocks noChangeAspect="1"/>
          </p:cNvPicPr>
          <p:nvPr/>
        </p:nvPicPr>
        <p:blipFill>
          <a:blip r:embed="rId5"/>
          <a:stretch>
            <a:fillRect/>
          </a:stretch>
        </p:blipFill>
        <p:spPr>
          <a:xfrm>
            <a:off x="3327862" y="1229826"/>
            <a:ext cx="2981075" cy="2398277"/>
          </a:xfrm>
          <a:prstGeom prst="rect">
            <a:avLst/>
          </a:prstGeom>
        </p:spPr>
      </p:pic>
      <p:pic>
        <p:nvPicPr>
          <p:cNvPr id="10" name="Picture 9">
            <a:extLst>
              <a:ext uri="{FF2B5EF4-FFF2-40B4-BE49-F238E27FC236}">
                <a16:creationId xmlns:a16="http://schemas.microsoft.com/office/drawing/2014/main" id="{A4CBAFBA-BA0C-896F-9C3C-D6A3C722B621}"/>
              </a:ext>
            </a:extLst>
          </p:cNvPr>
          <p:cNvPicPr>
            <a:picLocks noChangeAspect="1"/>
          </p:cNvPicPr>
          <p:nvPr/>
        </p:nvPicPr>
        <p:blipFill>
          <a:blip r:embed="rId6"/>
          <a:stretch>
            <a:fillRect/>
          </a:stretch>
        </p:blipFill>
        <p:spPr>
          <a:xfrm>
            <a:off x="8420721" y="1229826"/>
            <a:ext cx="2974866" cy="2398277"/>
          </a:xfrm>
          <a:prstGeom prst="rect">
            <a:avLst/>
          </a:prstGeom>
        </p:spPr>
      </p:pic>
      <p:pic>
        <p:nvPicPr>
          <p:cNvPr id="11" name="Audio 10">
            <a:hlinkClick r:id="" action="ppaction://media"/>
            <a:extLst>
              <a:ext uri="{FF2B5EF4-FFF2-40B4-BE49-F238E27FC236}">
                <a16:creationId xmlns:a16="http://schemas.microsoft.com/office/drawing/2014/main" id="{B2F00F4C-489D-4C42-18B1-66F095FE6F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16318063"/>
      </p:ext>
    </p:extLst>
  </p:cSld>
  <p:clrMapOvr>
    <a:masterClrMapping/>
  </p:clrMapOvr>
  <mc:AlternateContent xmlns:mc="http://schemas.openxmlformats.org/markup-compatibility/2006">
    <mc:Choice xmlns:p14="http://schemas.microsoft.com/office/powerpoint/2010/main" Requires="p14">
      <p:transition spd="slow" p14:dur="2000" advTm="52276"/>
    </mc:Choice>
    <mc:Fallback>
      <p:transition spd="slow" advTm="52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575A102-D95D-4D6E-8F1B-49EED0AE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6A866BB-A689-6831-D381-ADDAB8CEC678}"/>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8000" kern="1200">
                <a:solidFill>
                  <a:srgbClr val="FFFFFF"/>
                </a:solidFill>
                <a:latin typeface="+mj-lt"/>
                <a:ea typeface="+mj-ea"/>
                <a:cs typeface="+mj-cs"/>
              </a:rPr>
              <a:t>The Problem</a:t>
            </a:r>
          </a:p>
        </p:txBody>
      </p:sp>
      <p:pic>
        <p:nvPicPr>
          <p:cNvPr id="5" name="Content Placeholder 4" descr="Diagram&#10;&#10;Description automatically generated with low confidence">
            <a:extLst>
              <a:ext uri="{FF2B5EF4-FFF2-40B4-BE49-F238E27FC236}">
                <a16:creationId xmlns:a16="http://schemas.microsoft.com/office/drawing/2014/main" id="{851D1498-184F-BC70-030C-79A78462265B}"/>
              </a:ext>
            </a:extLst>
          </p:cNvPr>
          <p:cNvPicPr>
            <a:picLocks noGrp="1" noChangeAspect="1"/>
          </p:cNvPicPr>
          <p:nvPr>
            <p:ph idx="1"/>
          </p:nvPr>
        </p:nvPicPr>
        <p:blipFill>
          <a:blip r:embed="rId5">
            <a:alphaModFix/>
          </a:blip>
          <a:stretch>
            <a:fillRect/>
          </a:stretch>
        </p:blipFill>
        <p:spPr>
          <a:xfrm>
            <a:off x="5457027" y="849081"/>
            <a:ext cx="6194967" cy="4878536"/>
          </a:xfrm>
          <a:prstGeom prst="rect">
            <a:avLst/>
          </a:prstGeom>
        </p:spPr>
      </p:pic>
      <p:grpSp>
        <p:nvGrpSpPr>
          <p:cNvPr id="20" name="Group 13">
            <a:extLst>
              <a:ext uri="{FF2B5EF4-FFF2-40B4-BE49-F238E27FC236}">
                <a16:creationId xmlns:a16="http://schemas.microsoft.com/office/drawing/2014/main" id="{CF0FFF1F-79B6-4A13-A464-070CD6F89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2198" y="814999"/>
            <a:ext cx="465458" cy="581435"/>
            <a:chOff x="10942198" y="814999"/>
            <a:chExt cx="465458" cy="581435"/>
          </a:xfrm>
          <a:solidFill>
            <a:srgbClr val="FFFFFF"/>
          </a:solidFill>
        </p:grpSpPr>
        <p:sp>
          <p:nvSpPr>
            <p:cNvPr id="15"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grpFill/>
            <a:ln w="603" cap="flat">
              <a:noFill/>
              <a:prstDash val="solid"/>
              <a:miter/>
            </a:ln>
          </p:spPr>
          <p:txBody>
            <a:bodyPr rtlCol="0" anchor="ctr"/>
            <a:lstStyle/>
            <a:p>
              <a:endParaRPr lang="en-US">
                <a:solidFill>
                  <a:srgbClr val="FFFFFF"/>
                </a:solidFill>
              </a:endParaRPr>
            </a:p>
          </p:txBody>
        </p:sp>
        <p:sp>
          <p:nvSpPr>
            <p:cNvPr id="2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E9AB0EF0-B5A7-2AAC-D6E2-919E0E7106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85023036"/>
      </p:ext>
    </p:extLst>
  </p:cSld>
  <p:clrMapOvr>
    <a:masterClrMapping/>
  </p:clrMapOvr>
  <mc:AlternateContent xmlns:mc="http://schemas.openxmlformats.org/markup-compatibility/2006">
    <mc:Choice xmlns:p14="http://schemas.microsoft.com/office/powerpoint/2010/main" Requires="p14">
      <p:transition spd="slow" p14:dur="2000" advTm="27822"/>
    </mc:Choice>
    <mc:Fallback>
      <p:transition spd="slow" advTm="27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3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0CF28-2FE4-406B-6384-0415BE4124E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Compensators</a:t>
            </a:r>
          </a:p>
        </p:txBody>
      </p:sp>
      <p:pic>
        <p:nvPicPr>
          <p:cNvPr id="5" name="Content Placeholder 4" descr="Table&#10;&#10;Description automatically generated">
            <a:extLst>
              <a:ext uri="{FF2B5EF4-FFF2-40B4-BE49-F238E27FC236}">
                <a16:creationId xmlns:a16="http://schemas.microsoft.com/office/drawing/2014/main" id="{EC5E3552-B204-9C23-8D4C-56C69E4DE49A}"/>
              </a:ext>
            </a:extLst>
          </p:cNvPr>
          <p:cNvPicPr>
            <a:picLocks noGrp="1" noChangeAspect="1"/>
          </p:cNvPicPr>
          <p:nvPr>
            <p:ph idx="1"/>
          </p:nvPr>
        </p:nvPicPr>
        <p:blipFill>
          <a:blip r:embed="rId5"/>
          <a:stretch>
            <a:fillRect/>
          </a:stretch>
        </p:blipFill>
        <p:spPr>
          <a:xfrm>
            <a:off x="1634884" y="1675227"/>
            <a:ext cx="8922231" cy="4394199"/>
          </a:xfrm>
          <a:prstGeom prst="rect">
            <a:avLst/>
          </a:prstGeom>
        </p:spPr>
      </p:pic>
      <p:pic>
        <p:nvPicPr>
          <p:cNvPr id="6" name="Audio 5">
            <a:hlinkClick r:id="" action="ppaction://media"/>
            <a:extLst>
              <a:ext uri="{FF2B5EF4-FFF2-40B4-BE49-F238E27FC236}">
                <a16:creationId xmlns:a16="http://schemas.microsoft.com/office/drawing/2014/main" id="{3A3AE149-F570-04D7-8233-3E892A9488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56663208"/>
      </p:ext>
    </p:extLst>
  </p:cSld>
  <p:clrMapOvr>
    <a:masterClrMapping/>
  </p:clrMapOvr>
  <mc:AlternateContent xmlns:mc="http://schemas.openxmlformats.org/markup-compatibility/2006">
    <mc:Choice xmlns:p14="http://schemas.microsoft.com/office/powerpoint/2010/main" Requires="p14">
      <p:transition spd="slow" p14:dur="2000" advTm="42205"/>
    </mc:Choice>
    <mc:Fallback>
      <p:transition spd="slow" advTm="42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2D11D-C34C-53C8-8078-940D2868DE2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Calculating SSE</a:t>
            </a:r>
          </a:p>
        </p:txBody>
      </p:sp>
      <p:pic>
        <p:nvPicPr>
          <p:cNvPr id="4" name="Content Placeholder 3">
            <a:extLst>
              <a:ext uri="{FF2B5EF4-FFF2-40B4-BE49-F238E27FC236}">
                <a16:creationId xmlns:a16="http://schemas.microsoft.com/office/drawing/2014/main" id="{E779E249-603D-5892-5312-0C6AA8BB4CD5}"/>
              </a:ext>
            </a:extLst>
          </p:cNvPr>
          <p:cNvPicPr>
            <a:picLocks noGrp="1" noChangeAspect="1"/>
          </p:cNvPicPr>
          <p:nvPr>
            <p:ph idx="1"/>
          </p:nvPr>
        </p:nvPicPr>
        <p:blipFill>
          <a:blip r:embed="rId5"/>
          <a:stretch>
            <a:fillRect/>
          </a:stretch>
        </p:blipFill>
        <p:spPr>
          <a:xfrm>
            <a:off x="6197725" y="643466"/>
            <a:ext cx="3939882" cy="5568739"/>
          </a:xfrm>
          <a:prstGeom prst="rect">
            <a:avLst/>
          </a:prstGeom>
        </p:spPr>
      </p:pic>
      <p:pic>
        <p:nvPicPr>
          <p:cNvPr id="5" name="Audio 4">
            <a:hlinkClick r:id="" action="ppaction://media"/>
            <a:extLst>
              <a:ext uri="{FF2B5EF4-FFF2-40B4-BE49-F238E27FC236}">
                <a16:creationId xmlns:a16="http://schemas.microsoft.com/office/drawing/2014/main" id="{A2B924EB-441D-2DC8-C01A-EE7234051B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48065123"/>
      </p:ext>
    </p:extLst>
  </p:cSld>
  <p:clrMapOvr>
    <a:masterClrMapping/>
  </p:clrMapOvr>
  <mc:AlternateContent xmlns:mc="http://schemas.openxmlformats.org/markup-compatibility/2006">
    <mc:Choice xmlns:p14="http://schemas.microsoft.com/office/powerpoint/2010/main" Requires="p14">
      <p:transition spd="slow" p14:dur="2000" advTm="35554"/>
    </mc:Choice>
    <mc:Fallback>
      <p:transition spd="slow" advTm="35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A30818-0B73-D899-8AFE-0C9B59F77051}"/>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Block Diagram and Transfer Function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992A6A3-F7C4-F75F-018F-6B471F796FD1}"/>
                  </a:ext>
                </a:extLst>
              </p:cNvPr>
              <p:cNvSpPr txBox="1"/>
              <p:nvPr/>
            </p:nvSpPr>
            <p:spPr>
              <a:xfrm>
                <a:off x="643846" y="3866409"/>
                <a:ext cx="3489661" cy="528612"/>
              </a:xfrm>
              <a:prstGeom prst="rect">
                <a:avLst/>
              </a:prstGeom>
            </p:spPr>
            <p:txBody>
              <a:bodyPr vert="horz" lIns="91440" tIns="45720" rIns="91440" bIns="45720" rtlCol="0">
                <a:no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𝑂𝐿𝑇𝐹</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20</m:t>
                          </m:r>
                          <m:r>
                            <a:rPr lang="en-US" sz="2000" b="0" i="1" smtClean="0">
                              <a:latin typeface="Cambria Math" panose="02040503050406030204" pitchFamily="18" charset="0"/>
                            </a:rPr>
                            <m:t>𝐾</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4</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21</m:t>
                              </m:r>
                              <m:r>
                                <a:rPr lang="en-US" sz="2000" b="0" i="1" smtClean="0">
                                  <a:latin typeface="Cambria Math" panose="02040503050406030204" pitchFamily="18" charset="0"/>
                                </a:rPr>
                                <m:t>𝑠</m:t>
                              </m:r>
                            </m:e>
                            <m:sup>
                              <m:r>
                                <a:rPr lang="en-US" sz="2000" b="0" i="1" smtClean="0">
                                  <a:latin typeface="Cambria Math" panose="02040503050406030204" pitchFamily="18" charset="0"/>
                                </a:rPr>
                                <m:t>3</m:t>
                              </m:r>
                            </m:sup>
                          </m:sSup>
                          <m:r>
                            <a:rPr lang="en-US" sz="2000" b="0" i="1" smtClean="0">
                              <a:latin typeface="Cambria Math" panose="02040503050406030204" pitchFamily="18" charset="0"/>
                            </a:rPr>
                            <m:t>+121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+100</m:t>
                          </m:r>
                          <m:r>
                            <a:rPr lang="en-US" sz="2000" b="0" i="1" smtClean="0">
                              <a:latin typeface="Cambria Math" panose="02040503050406030204" pitchFamily="18" charset="0"/>
                            </a:rPr>
                            <m:t>𝑠</m:t>
                          </m:r>
                        </m:den>
                      </m:f>
                    </m:oMath>
                  </m:oMathPara>
                </a14:m>
                <a:endParaRPr lang="en-US" sz="2000" dirty="0"/>
              </a:p>
              <a:p>
                <a:pPr>
                  <a:lnSpc>
                    <a:spcPct val="90000"/>
                  </a:lnSpc>
                  <a:spcAft>
                    <a:spcPts val="600"/>
                  </a:spcAft>
                </a:pPr>
                <a:endParaRPr lang="en-US" sz="2000" dirty="0"/>
              </a:p>
              <a:p>
                <a:pPr>
                  <a:lnSpc>
                    <a:spcPct val="90000"/>
                  </a:lnSpc>
                  <a:spcAft>
                    <a:spcPts val="600"/>
                  </a:spcAft>
                </a:pPr>
                <a:r>
                  <a:rPr lang="en-US" sz="2000" dirty="0"/>
                  <a:t> </a:t>
                </a:r>
              </a:p>
            </p:txBody>
          </p:sp>
        </mc:Choice>
        <mc:Fallback>
          <p:sp>
            <p:nvSpPr>
              <p:cNvPr id="6" name="TextBox 5">
                <a:extLst>
                  <a:ext uri="{FF2B5EF4-FFF2-40B4-BE49-F238E27FC236}">
                    <a16:creationId xmlns:a16="http://schemas.microsoft.com/office/drawing/2014/main" id="{D992A6A3-F7C4-F75F-018F-6B471F796FD1}"/>
                  </a:ext>
                </a:extLst>
              </p:cNvPr>
              <p:cNvSpPr txBox="1">
                <a:spLocks noRot="1" noChangeAspect="1" noMove="1" noResize="1" noEditPoints="1" noAdjustHandles="1" noChangeArrowheads="1" noChangeShapeType="1" noTextEdit="1"/>
              </p:cNvSpPr>
              <p:nvPr/>
            </p:nvSpPr>
            <p:spPr>
              <a:xfrm>
                <a:off x="643846" y="3866409"/>
                <a:ext cx="3489661" cy="528612"/>
              </a:xfrm>
              <a:prstGeom prst="rect">
                <a:avLst/>
              </a:prstGeom>
              <a:blipFill>
                <a:blip r:embed="rId5"/>
                <a:stretch>
                  <a:fillRect b="-60920"/>
                </a:stretch>
              </a:blipFill>
            </p:spPr>
            <p:txBody>
              <a:bodyPr/>
              <a:lstStyle/>
              <a:p>
                <a:r>
                  <a:rPr lang="en-US">
                    <a:noFill/>
                  </a:rPr>
                  <a:t> </a:t>
                </a:r>
              </a:p>
            </p:txBody>
          </p:sp>
        </mc:Fallback>
      </mc:AlternateContent>
      <p:pic>
        <p:nvPicPr>
          <p:cNvPr id="5" name="Content Placeholder 4" descr="Diagram&#10;&#10;Description automatically generated">
            <a:extLst>
              <a:ext uri="{FF2B5EF4-FFF2-40B4-BE49-F238E27FC236}">
                <a16:creationId xmlns:a16="http://schemas.microsoft.com/office/drawing/2014/main" id="{777E109A-1093-789A-7E35-A6BD3ADA71E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297659" y="952500"/>
            <a:ext cx="5632609" cy="4829963"/>
          </a:xfrm>
          <a:prstGeom prst="rect">
            <a:avLst/>
          </a:prstGeom>
        </p:spPr>
      </p:pic>
      <p:pic>
        <p:nvPicPr>
          <p:cNvPr id="7" name="Audio 6">
            <a:hlinkClick r:id="" action="ppaction://media"/>
            <a:extLst>
              <a:ext uri="{FF2B5EF4-FFF2-40B4-BE49-F238E27FC236}">
                <a16:creationId xmlns:a16="http://schemas.microsoft.com/office/drawing/2014/main" id="{7A64870E-C2A7-16C6-FA19-81200D3BF2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2338325"/>
      </p:ext>
    </p:extLst>
  </p:cSld>
  <p:clrMapOvr>
    <a:masterClrMapping/>
  </p:clrMapOvr>
  <mc:AlternateContent xmlns:mc="http://schemas.openxmlformats.org/markup-compatibility/2006">
    <mc:Choice xmlns:p14="http://schemas.microsoft.com/office/powerpoint/2010/main" Requires="p14">
      <p:transition spd="slow" p14:dur="2000" advTm="10690"/>
    </mc:Choice>
    <mc:Fallback>
      <p:transition spd="slow" advTm="10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7A098-1E4F-3839-95E8-09A08BF28F0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Computations</a:t>
            </a:r>
          </a:p>
        </p:txBody>
      </p:sp>
      <p:pic>
        <p:nvPicPr>
          <p:cNvPr id="6" name="Picture 5">
            <a:extLst>
              <a:ext uri="{FF2B5EF4-FFF2-40B4-BE49-F238E27FC236}">
                <a16:creationId xmlns:a16="http://schemas.microsoft.com/office/drawing/2014/main" id="{C09F2A7B-2D28-DFA3-2C2E-A105A0E45D93}"/>
              </a:ext>
            </a:extLst>
          </p:cNvPr>
          <p:cNvPicPr>
            <a:picLocks noChangeAspect="1"/>
          </p:cNvPicPr>
          <p:nvPr/>
        </p:nvPicPr>
        <p:blipFill>
          <a:blip r:embed="rId5"/>
          <a:stretch>
            <a:fillRect/>
          </a:stretch>
        </p:blipFill>
        <p:spPr>
          <a:xfrm>
            <a:off x="320040" y="326429"/>
            <a:ext cx="3425609" cy="3960241"/>
          </a:xfrm>
          <a:prstGeom prst="rect">
            <a:avLst/>
          </a:prstGeom>
        </p:spPr>
      </p:pic>
      <p:pic>
        <p:nvPicPr>
          <p:cNvPr id="5" name="Picture 4">
            <a:extLst>
              <a:ext uri="{FF2B5EF4-FFF2-40B4-BE49-F238E27FC236}">
                <a16:creationId xmlns:a16="http://schemas.microsoft.com/office/drawing/2014/main" id="{BD9A67AD-C626-E041-E204-B07763FFDCE0}"/>
              </a:ext>
            </a:extLst>
          </p:cNvPr>
          <p:cNvPicPr>
            <a:picLocks noChangeAspect="1"/>
          </p:cNvPicPr>
          <p:nvPr/>
        </p:nvPicPr>
        <p:blipFill>
          <a:blip r:embed="rId6"/>
          <a:stretch>
            <a:fillRect/>
          </a:stretch>
        </p:blipFill>
        <p:spPr>
          <a:xfrm>
            <a:off x="4385729" y="355797"/>
            <a:ext cx="3433324" cy="3901504"/>
          </a:xfrm>
          <a:prstGeom prst="rect">
            <a:avLst/>
          </a:prstGeom>
        </p:spPr>
      </p:pic>
      <p:cxnSp>
        <p:nvCxnSpPr>
          <p:cNvPr id="15" name="Straight Connector 1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27DBE1A2-089D-FC45-323C-9C41C778C4CB}"/>
              </a:ext>
            </a:extLst>
          </p:cNvPr>
          <p:cNvPicPr>
            <a:picLocks noGrp="1" noChangeAspect="1"/>
          </p:cNvPicPr>
          <p:nvPr>
            <p:ph idx="1"/>
          </p:nvPr>
        </p:nvPicPr>
        <p:blipFill>
          <a:blip r:embed="rId7"/>
          <a:stretch>
            <a:fillRect/>
          </a:stretch>
        </p:blipFill>
        <p:spPr>
          <a:xfrm>
            <a:off x="8522652" y="330045"/>
            <a:ext cx="3278062" cy="3997637"/>
          </a:xfrm>
          <a:prstGeom prst="rect">
            <a:avLst/>
          </a:prstGeom>
        </p:spPr>
      </p:pic>
      <p:cxnSp>
        <p:nvCxnSpPr>
          <p:cNvPr id="17" name="Straight Connector 1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49220EB2-A69A-7AC4-936E-345850A495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5779085"/>
      </p:ext>
    </p:extLst>
  </p:cSld>
  <p:clrMapOvr>
    <a:masterClrMapping/>
  </p:clrMapOvr>
  <mc:AlternateContent xmlns:mc="http://schemas.openxmlformats.org/markup-compatibility/2006">
    <mc:Choice xmlns:p14="http://schemas.microsoft.com/office/powerpoint/2010/main" Requires="p14">
      <p:transition spd="slow" p14:dur="2000" advTm="47586"/>
    </mc:Choice>
    <mc:Fallback>
      <p:transition spd="slow" advTm="47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11034-0265-57C2-FD2C-BAE34C66D63C}"/>
              </a:ext>
            </a:extLst>
          </p:cNvPr>
          <p:cNvSpPr>
            <a:spLocks noGrp="1"/>
          </p:cNvSpPr>
          <p:nvPr>
            <p:ph type="title"/>
          </p:nvPr>
        </p:nvSpPr>
        <p:spPr>
          <a:xfrm>
            <a:off x="1421112" y="2766218"/>
            <a:ext cx="3271684" cy="1325563"/>
          </a:xfrm>
        </p:spPr>
        <p:txBody>
          <a:bodyPr/>
          <a:lstStyle/>
          <a:p>
            <a:r>
              <a:rPr lang="en-US" dirty="0" err="1"/>
              <a:t>MatLab</a:t>
            </a:r>
            <a:r>
              <a:rPr lang="en-US" dirty="0"/>
              <a:t> Code</a:t>
            </a:r>
          </a:p>
        </p:txBody>
      </p:sp>
      <p:sp>
        <p:nvSpPr>
          <p:cNvPr id="9" name="Rectangle 3">
            <a:extLst>
              <a:ext uri="{FF2B5EF4-FFF2-40B4-BE49-F238E27FC236}">
                <a16:creationId xmlns:a16="http://schemas.microsoft.com/office/drawing/2014/main" id="{F1291FAB-6CD3-13BF-A1A0-3482FC8FD1F5}"/>
              </a:ext>
            </a:extLst>
          </p:cNvPr>
          <p:cNvSpPr>
            <a:spLocks noGrp="1" noChangeArrowheads="1"/>
          </p:cNvSpPr>
          <p:nvPr>
            <p:ph idx="1"/>
          </p:nvPr>
        </p:nvSpPr>
        <p:spPr bwMode="auto">
          <a:xfrm>
            <a:off x="6110098" y="83705"/>
            <a:ext cx="4675188"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13"/>
                </a:solidFill>
                <a:effectLst/>
                <a:latin typeface="Menlo"/>
              </a:rPr>
              <a:t>% CA 6</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13"/>
                </a:solidFill>
                <a:effectLst/>
                <a:latin typeface="Menlo"/>
              </a:rPr>
              <a:t>%Uncompensated design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13"/>
                </a:solidFill>
                <a:effectLst/>
                <a:latin typeface="Menlo"/>
              </a:rPr>
              <a:t>%Step 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num2 = 20;</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den2 = [1, 21, 121, 100, 0];</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sys2= </a:t>
            </a:r>
            <a:r>
              <a:rPr kumimoji="0" lang="en-US" altLang="en-US" sz="1000" b="0" i="0" u="none" strike="noStrike" cap="none" normalizeH="0" baseline="0" dirty="0" err="1">
                <a:ln>
                  <a:noFill/>
                </a:ln>
                <a:solidFill>
                  <a:schemeClr val="tx1"/>
                </a:solidFill>
                <a:effectLst/>
                <a:latin typeface="Menlo"/>
              </a:rPr>
              <a:t>tf</a:t>
            </a:r>
            <a:r>
              <a:rPr kumimoji="0" lang="en-US" altLang="en-US" sz="1000" b="0" i="0" u="none" strike="noStrike" cap="none" normalizeH="0" baseline="0" dirty="0">
                <a:ln>
                  <a:noFill/>
                </a:ln>
                <a:solidFill>
                  <a:schemeClr val="tx1"/>
                </a:solidFill>
                <a:effectLst/>
                <a:latin typeface="Menlo"/>
              </a:rPr>
              <a:t>(num2, den2);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T2 = feedback(sys2,1);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poles2 = pole(T2);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Kp2 = </a:t>
            </a:r>
            <a:r>
              <a:rPr kumimoji="0" lang="en-US" altLang="en-US" sz="1000" b="0" i="0" u="none" strike="noStrike" cap="none" normalizeH="0" baseline="0" dirty="0" err="1">
                <a:ln>
                  <a:noFill/>
                </a:ln>
                <a:solidFill>
                  <a:schemeClr val="tx1"/>
                </a:solidFill>
                <a:effectLst/>
                <a:latin typeface="Menlo"/>
              </a:rPr>
              <a:t>dcgain</a:t>
            </a:r>
            <a:r>
              <a:rPr kumimoji="0" lang="en-US" altLang="en-US" sz="1000" b="0" i="0" u="none" strike="noStrike" cap="none" normalizeH="0" baseline="0" dirty="0">
                <a:ln>
                  <a:noFill/>
                </a:ln>
                <a:solidFill>
                  <a:schemeClr val="tx1"/>
                </a:solidFill>
                <a:effectLst/>
                <a:latin typeface="Menlo"/>
              </a:rPr>
              <a:t>(sys2);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ess2 = 1/(1+Kp2);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figure(1);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rlocus</a:t>
            </a:r>
            <a:r>
              <a:rPr kumimoji="0" lang="en-US" altLang="en-US" sz="1000" b="0" i="0" u="none" strike="noStrike" cap="none" normalizeH="0" baseline="0" dirty="0">
                <a:ln>
                  <a:noFill/>
                </a:ln>
                <a:solidFill>
                  <a:schemeClr val="tx1"/>
                </a:solidFill>
                <a:effectLst/>
                <a:latin typeface="Menlo"/>
              </a:rPr>
              <a:t>(sys2);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TsUncomp</a:t>
            </a:r>
            <a:r>
              <a:rPr kumimoji="0" lang="en-US" altLang="en-US" sz="1000" b="0" i="0" u="none" strike="noStrike" cap="none" normalizeH="0" baseline="0" dirty="0">
                <a:ln>
                  <a:noFill/>
                </a:ln>
                <a:solidFill>
                  <a:schemeClr val="tx1"/>
                </a:solidFill>
                <a:effectLst/>
                <a:latin typeface="Menlo"/>
              </a:rPr>
              <a:t> = 4/0.45; </a:t>
            </a:r>
            <a:r>
              <a:rPr kumimoji="0" lang="en-US" altLang="en-US" sz="1000" b="0" i="0" u="none" strike="noStrike" cap="none" normalizeH="0" baseline="0" dirty="0">
                <a:ln>
                  <a:noFill/>
                </a:ln>
                <a:solidFill>
                  <a:srgbClr val="008013"/>
                </a:solidFill>
                <a:effectLst/>
                <a:latin typeface="Menlo"/>
              </a:rPr>
              <a:t>%Pulled the denominator from the pole location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TpUncomp</a:t>
            </a:r>
            <a:r>
              <a:rPr kumimoji="0" lang="en-US" altLang="en-US" sz="1000" b="0" i="0" u="none" strike="noStrike" cap="none" normalizeH="0" baseline="0" dirty="0">
                <a:ln>
                  <a:noFill/>
                </a:ln>
                <a:solidFill>
                  <a:schemeClr val="tx1"/>
                </a:solidFill>
                <a:effectLst/>
                <a:latin typeface="Menlo"/>
              </a:rPr>
              <a:t> = pi/0.43; </a:t>
            </a:r>
            <a:r>
              <a:rPr kumimoji="0" lang="en-US" altLang="en-US" sz="1000" b="0" i="0" u="none" strike="noStrike" cap="none" normalizeH="0" baseline="0" dirty="0">
                <a:ln>
                  <a:noFill/>
                </a:ln>
                <a:solidFill>
                  <a:srgbClr val="008013"/>
                </a:solidFill>
                <a:effectLst/>
                <a:latin typeface="Menlo"/>
              </a:rPr>
              <a:t>%Pulled the denominator from the pole location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Zeta = 0.723; </a:t>
            </a:r>
            <a:r>
              <a:rPr kumimoji="0" lang="en-US" altLang="en-US" sz="1000" b="0" i="0" u="none" strike="noStrike" cap="none" normalizeH="0" baseline="0" dirty="0">
                <a:ln>
                  <a:noFill/>
                </a:ln>
                <a:solidFill>
                  <a:srgbClr val="008013"/>
                </a:solidFill>
                <a:effectLst/>
                <a:latin typeface="Menlo"/>
              </a:rPr>
              <a:t>%From root locus plot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13"/>
                </a:solidFill>
                <a:effectLst/>
                <a:latin typeface="Menlo"/>
              </a:rPr>
              <a:t>%Step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TpComp1 = 0.75 * </a:t>
            </a:r>
            <a:r>
              <a:rPr kumimoji="0" lang="en-US" altLang="en-US" sz="1000" b="0" i="0" u="none" strike="noStrike" cap="none" normalizeH="0" baseline="0" dirty="0" err="1">
                <a:ln>
                  <a:noFill/>
                </a:ln>
                <a:solidFill>
                  <a:schemeClr val="tx1"/>
                </a:solidFill>
                <a:effectLst/>
                <a:latin typeface="Menlo"/>
              </a:rPr>
              <a:t>TpUncomp</a:t>
            </a:r>
            <a:r>
              <a:rPr kumimoji="0" lang="en-US" altLang="en-US" sz="1000" b="0" i="0" u="none" strike="noStrike" cap="none" normalizeH="0" baseline="0" dirty="0">
                <a:ln>
                  <a:noFill/>
                </a:ln>
                <a:solidFill>
                  <a:schemeClr val="tx1"/>
                </a:solidFill>
                <a:effectLst/>
                <a:latin typeface="Menlo"/>
              </a:rPr>
              <a:t>; </a:t>
            </a:r>
            <a:r>
              <a:rPr kumimoji="0" lang="en-US" altLang="en-US" sz="1000" b="0" i="0" u="none" strike="noStrike" cap="none" normalizeH="0" baseline="0" dirty="0">
                <a:ln>
                  <a:noFill/>
                </a:ln>
                <a:solidFill>
                  <a:srgbClr val="008013"/>
                </a:solidFill>
                <a:effectLst/>
                <a:latin typeface="Menlo"/>
              </a:rPr>
              <a:t>%Desired Peak Time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Wd = 3.14159/TpComp1; </a:t>
            </a:r>
            <a:r>
              <a:rPr kumimoji="0" lang="en-US" altLang="en-US" sz="1000" b="0" i="0" u="none" strike="noStrike" cap="none" normalizeH="0" baseline="0" dirty="0">
                <a:ln>
                  <a:noFill/>
                </a:ln>
                <a:solidFill>
                  <a:srgbClr val="008013"/>
                </a:solidFill>
                <a:effectLst/>
                <a:latin typeface="Menlo"/>
              </a:rPr>
              <a:t>%Desired imaginary pole location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Alpha = </a:t>
            </a:r>
            <a:r>
              <a:rPr kumimoji="0" lang="en-US" altLang="en-US" sz="1000" b="0" i="0" u="none" strike="noStrike" cap="none" normalizeH="0" baseline="0" dirty="0" err="1">
                <a:ln>
                  <a:noFill/>
                </a:ln>
                <a:solidFill>
                  <a:schemeClr val="tx1"/>
                </a:solidFill>
                <a:effectLst/>
                <a:latin typeface="Menlo"/>
              </a:rPr>
              <a:t>acosd</a:t>
            </a:r>
            <a:r>
              <a:rPr kumimoji="0" lang="en-US" altLang="en-US" sz="1000" b="0" i="0" u="none" strike="noStrike" cap="none" normalizeH="0" baseline="0" dirty="0">
                <a:ln>
                  <a:noFill/>
                </a:ln>
                <a:solidFill>
                  <a:schemeClr val="tx1"/>
                </a:solidFill>
                <a:effectLst/>
                <a:latin typeface="Menlo"/>
              </a:rPr>
              <a:t>(Zeta);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X = </a:t>
            </a:r>
            <a:r>
              <a:rPr kumimoji="0" lang="en-US" altLang="en-US" sz="1000" b="0" i="0" u="none" strike="noStrike" cap="none" normalizeH="0" baseline="0" dirty="0" err="1">
                <a:ln>
                  <a:noFill/>
                </a:ln>
                <a:solidFill>
                  <a:schemeClr val="tx1"/>
                </a:solidFill>
                <a:effectLst/>
                <a:latin typeface="Menlo"/>
              </a:rPr>
              <a:t>tand</a:t>
            </a:r>
            <a:r>
              <a:rPr kumimoji="0" lang="en-US" altLang="en-US" sz="1000" b="0" i="0" u="none" strike="noStrike" cap="none" normalizeH="0" baseline="0" dirty="0">
                <a:ln>
                  <a:noFill/>
                </a:ln>
                <a:solidFill>
                  <a:schemeClr val="tx1"/>
                </a:solidFill>
                <a:effectLst/>
                <a:latin typeface="Menlo"/>
              </a:rPr>
              <a:t>(Alpha);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Sigma = Wd/X; </a:t>
            </a:r>
            <a:r>
              <a:rPr kumimoji="0" lang="en-US" altLang="en-US" sz="1000" b="0" i="0" u="none" strike="noStrike" cap="none" normalizeH="0" baseline="0" dirty="0">
                <a:ln>
                  <a:noFill/>
                </a:ln>
                <a:solidFill>
                  <a:srgbClr val="008013"/>
                </a:solidFill>
                <a:effectLst/>
                <a:latin typeface="Menlo"/>
              </a:rPr>
              <a:t>%Desired real pole location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TsComp1 = 4/Sigma;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13"/>
                </a:solidFill>
                <a:effectLst/>
                <a:latin typeface="Menlo"/>
              </a:rPr>
              <a:t>%Angle Contributions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Pole1 = 180 - </a:t>
            </a:r>
            <a:r>
              <a:rPr kumimoji="0" lang="en-US" altLang="en-US" sz="1000" b="0" i="0" u="none" strike="noStrike" cap="none" normalizeH="0" baseline="0" dirty="0" err="1">
                <a:ln>
                  <a:noFill/>
                </a:ln>
                <a:solidFill>
                  <a:schemeClr val="tx1"/>
                </a:solidFill>
                <a:effectLst/>
                <a:latin typeface="Menlo"/>
              </a:rPr>
              <a:t>atand</a:t>
            </a:r>
            <a:r>
              <a:rPr kumimoji="0" lang="en-US" altLang="en-US" sz="1000" b="0" i="0" u="none" strike="noStrike" cap="none" normalizeH="0" baseline="0" dirty="0">
                <a:ln>
                  <a:noFill/>
                </a:ln>
                <a:solidFill>
                  <a:schemeClr val="tx1"/>
                </a:solidFill>
                <a:effectLst/>
                <a:latin typeface="Menlo"/>
              </a:rPr>
              <a:t>((1-0.571)/(10 -.597)); </a:t>
            </a:r>
            <a:r>
              <a:rPr kumimoji="0" lang="en-US" altLang="en-US" sz="1000" b="0" i="0" u="none" strike="noStrike" cap="none" normalizeH="0" baseline="0" dirty="0">
                <a:ln>
                  <a:noFill/>
                </a:ln>
                <a:solidFill>
                  <a:srgbClr val="008013"/>
                </a:solidFill>
                <a:effectLst/>
                <a:latin typeface="Menlo"/>
              </a:rPr>
              <a:t>%Angle contribution for complex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Pole2 = </a:t>
            </a:r>
            <a:r>
              <a:rPr kumimoji="0" lang="en-US" altLang="en-US" sz="1000" b="0" i="0" u="none" strike="noStrike" cap="none" normalizeH="0" baseline="0" dirty="0" err="1">
                <a:ln>
                  <a:noFill/>
                </a:ln>
                <a:solidFill>
                  <a:schemeClr val="tx1"/>
                </a:solidFill>
                <a:effectLst/>
                <a:latin typeface="Menlo"/>
              </a:rPr>
              <a:t>atand</a:t>
            </a:r>
            <a:r>
              <a:rPr kumimoji="0" lang="en-US" altLang="en-US" sz="1000" b="0" i="0" u="none" strike="noStrike" cap="none" normalizeH="0" baseline="0" dirty="0">
                <a:ln>
                  <a:noFill/>
                </a:ln>
                <a:solidFill>
                  <a:schemeClr val="tx1"/>
                </a:solidFill>
                <a:effectLst/>
                <a:latin typeface="Menlo"/>
              </a:rPr>
              <a:t>(0.571/(1-.597)); </a:t>
            </a:r>
            <a:r>
              <a:rPr kumimoji="0" lang="en-US" altLang="en-US" sz="1000" b="0" i="0" u="none" strike="noStrike" cap="none" normalizeH="0" baseline="0" dirty="0">
                <a:ln>
                  <a:noFill/>
                </a:ln>
                <a:solidFill>
                  <a:srgbClr val="008013"/>
                </a:solidFill>
                <a:effectLst/>
                <a:latin typeface="Menlo"/>
              </a:rPr>
              <a:t>%Angle contribution at s = -1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Pole3 = 180 - </a:t>
            </a:r>
            <a:r>
              <a:rPr kumimoji="0" lang="en-US" altLang="en-US" sz="1000" b="0" i="0" u="none" strike="noStrike" cap="none" normalizeH="0" baseline="0" dirty="0" err="1">
                <a:ln>
                  <a:noFill/>
                </a:ln>
                <a:solidFill>
                  <a:schemeClr val="tx1"/>
                </a:solidFill>
                <a:effectLst/>
                <a:latin typeface="Menlo"/>
              </a:rPr>
              <a:t>atand</a:t>
            </a:r>
            <a:r>
              <a:rPr kumimoji="0" lang="en-US" altLang="en-US" sz="1000" b="0" i="0" u="none" strike="noStrike" cap="none" normalizeH="0" baseline="0" dirty="0">
                <a:ln>
                  <a:noFill/>
                </a:ln>
                <a:solidFill>
                  <a:schemeClr val="tx1"/>
                </a:solidFill>
                <a:effectLst/>
                <a:latin typeface="Menlo"/>
              </a:rPr>
              <a:t>(0.571/.597);</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ThetaC</a:t>
            </a:r>
            <a:r>
              <a:rPr kumimoji="0" lang="en-US" altLang="en-US" sz="1000" b="0" i="0" u="none" strike="noStrike" cap="none" normalizeH="0" baseline="0" dirty="0">
                <a:ln>
                  <a:noFill/>
                </a:ln>
                <a:solidFill>
                  <a:schemeClr val="tx1"/>
                </a:solidFill>
                <a:effectLst/>
                <a:latin typeface="Menlo"/>
              </a:rPr>
              <a:t> = Pole1 + Pole2 + Pole3 - 180;</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Zc</a:t>
            </a:r>
            <a:r>
              <a:rPr kumimoji="0" lang="en-US" altLang="en-US" sz="1000" b="0" i="0" u="none" strike="noStrike" cap="none" normalizeH="0" baseline="0" dirty="0">
                <a:ln>
                  <a:noFill/>
                </a:ln>
                <a:solidFill>
                  <a:schemeClr val="tx1"/>
                </a:solidFill>
                <a:effectLst/>
                <a:latin typeface="Menlo"/>
              </a:rPr>
              <a:t> = (Wd/(</a:t>
            </a:r>
            <a:r>
              <a:rPr kumimoji="0" lang="en-US" altLang="en-US" sz="1000" b="0" i="0" u="none" strike="noStrike" cap="none" normalizeH="0" baseline="0" dirty="0" err="1">
                <a:ln>
                  <a:noFill/>
                </a:ln>
                <a:solidFill>
                  <a:schemeClr val="tx1"/>
                </a:solidFill>
                <a:effectLst/>
                <a:latin typeface="Menlo"/>
              </a:rPr>
              <a:t>tand</a:t>
            </a:r>
            <a:r>
              <a:rPr kumimoji="0" lang="en-US" altLang="en-US" sz="1000" b="0" i="0" u="none" strike="noStrike" cap="none" normalizeH="0" baseline="0" dirty="0">
                <a:ln>
                  <a:noFill/>
                </a:ln>
                <a:solidFill>
                  <a:schemeClr val="tx1"/>
                </a:solidFill>
                <a:effectLst/>
                <a:latin typeface="Menlo"/>
              </a:rPr>
              <a:t>(</a:t>
            </a:r>
            <a:r>
              <a:rPr kumimoji="0" lang="en-US" altLang="en-US" sz="1000" b="0" i="0" u="none" strike="noStrike" cap="none" normalizeH="0" baseline="0" dirty="0" err="1">
                <a:ln>
                  <a:noFill/>
                </a:ln>
                <a:solidFill>
                  <a:schemeClr val="tx1"/>
                </a:solidFill>
                <a:effectLst/>
                <a:latin typeface="Menlo"/>
              </a:rPr>
              <a:t>ThetaC</a:t>
            </a:r>
            <a:r>
              <a:rPr kumimoji="0" lang="en-US" altLang="en-US" sz="1000" b="0" i="0" u="none" strike="noStrike" cap="none" normalizeH="0" baseline="0" dirty="0">
                <a:ln>
                  <a:noFill/>
                </a:ln>
                <a:solidFill>
                  <a:schemeClr val="tx1"/>
                </a:solidFill>
                <a:effectLst/>
                <a:latin typeface="Menlo"/>
              </a:rPr>
              <a:t>))) + Sigma;</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Menlo"/>
              </a:rPr>
            </a:b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8013"/>
                </a:solidFill>
                <a:effectLst/>
                <a:latin typeface="Menlo"/>
              </a:rPr>
              <a:t>%Step 3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num3 = [20, 93.2];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den3 = [1, 21, 121, 100, 0];</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sys3 = </a:t>
            </a:r>
            <a:r>
              <a:rPr kumimoji="0" lang="en-US" altLang="en-US" sz="1000" b="0" i="0" u="none" strike="noStrike" cap="none" normalizeH="0" baseline="0" dirty="0" err="1">
                <a:ln>
                  <a:noFill/>
                </a:ln>
                <a:solidFill>
                  <a:schemeClr val="tx1"/>
                </a:solidFill>
                <a:effectLst/>
                <a:latin typeface="Menlo"/>
              </a:rPr>
              <a:t>tf</a:t>
            </a:r>
            <a:r>
              <a:rPr kumimoji="0" lang="en-US" altLang="en-US" sz="1000" b="0" i="0" u="none" strike="noStrike" cap="none" normalizeH="0" baseline="0" dirty="0">
                <a:ln>
                  <a:noFill/>
                </a:ln>
                <a:solidFill>
                  <a:schemeClr val="tx1"/>
                </a:solidFill>
                <a:effectLst/>
                <a:latin typeface="Menlo"/>
              </a:rPr>
              <a:t>(num3,den3);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figure(2);</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rlocus</a:t>
            </a:r>
            <a:r>
              <a:rPr kumimoji="0" lang="en-US" altLang="en-US" sz="1000" b="0" i="0" u="none" strike="noStrike" cap="none" normalizeH="0" baseline="0" dirty="0">
                <a:ln>
                  <a:noFill/>
                </a:ln>
                <a:solidFill>
                  <a:schemeClr val="tx1"/>
                </a:solidFill>
                <a:effectLst/>
                <a:latin typeface="Menlo"/>
              </a:rPr>
              <a:t>(sys3);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Menlo"/>
              </a:rPr>
              <a:t>Kcomp</a:t>
            </a:r>
            <a:r>
              <a:rPr kumimoji="0" lang="en-US" altLang="en-US" sz="1000" b="0" i="0" u="none" strike="noStrike" cap="none" normalizeH="0" baseline="0" dirty="0">
                <a:ln>
                  <a:noFill/>
                </a:ln>
                <a:solidFill>
                  <a:schemeClr val="tx1"/>
                </a:solidFill>
                <a:effectLst/>
                <a:latin typeface="Menlo"/>
              </a:rPr>
              <a:t> = .726; </a:t>
            </a:r>
            <a:r>
              <a:rPr kumimoji="0" lang="en-US" altLang="en-US" sz="1000" b="0" i="0" u="none" strike="noStrike" cap="none" normalizeH="0" baseline="0" dirty="0">
                <a:ln>
                  <a:noFill/>
                </a:ln>
                <a:solidFill>
                  <a:srgbClr val="008013"/>
                </a:solidFill>
                <a:effectLst/>
                <a:latin typeface="Menlo"/>
              </a:rPr>
              <a:t>%Found on root locus plot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T3 = feedback(sys3, 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poles3 = pole(T3);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Kp3 = </a:t>
            </a:r>
            <a:r>
              <a:rPr kumimoji="0" lang="en-US" altLang="en-US" sz="1000" b="0" i="0" u="none" strike="noStrike" cap="none" normalizeH="0" baseline="0" dirty="0" err="1">
                <a:ln>
                  <a:noFill/>
                </a:ln>
                <a:solidFill>
                  <a:schemeClr val="tx1"/>
                </a:solidFill>
                <a:effectLst/>
                <a:latin typeface="Menlo"/>
              </a:rPr>
              <a:t>dcgain</a:t>
            </a:r>
            <a:r>
              <a:rPr kumimoji="0" lang="en-US" altLang="en-US" sz="1000" b="0" i="0" u="none" strike="noStrike" cap="none" normalizeH="0" baseline="0" dirty="0">
                <a:ln>
                  <a:noFill/>
                </a:ln>
                <a:solidFill>
                  <a:schemeClr val="tx1"/>
                </a:solidFill>
                <a:effectLst/>
                <a:latin typeface="Menlo"/>
              </a:rPr>
              <a:t>(sys3);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ess3 = 1/(1+Kp3);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TpComp2 = 3.14159/.8224;</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Menlo"/>
              </a:rPr>
              <a:t>TsComp2 = 4/.8224;</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chemeClr val="tx1"/>
                </a:solidFill>
                <a:effectLst/>
                <a:latin typeface="Menlo"/>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6966ABAD-FDD5-3FAA-C702-6410CB14A7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2468335"/>
      </p:ext>
    </p:extLst>
  </p:cSld>
  <p:clrMapOvr>
    <a:masterClrMapping/>
  </p:clrMapOvr>
  <mc:AlternateContent xmlns:mc="http://schemas.openxmlformats.org/markup-compatibility/2006">
    <mc:Choice xmlns:p14="http://schemas.microsoft.com/office/powerpoint/2010/main" Requires="p14">
      <p:transition spd="slow" p14:dur="2000" advTm="19490"/>
    </mc:Choice>
    <mc:Fallback>
      <p:transition spd="slow" advTm="1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AB298-06E2-AE92-4535-EAAB9C1824FB}"/>
              </a:ext>
            </a:extLst>
          </p:cNvPr>
          <p:cNvSpPr>
            <a:spLocks noGrp="1"/>
          </p:cNvSpPr>
          <p:nvPr>
            <p:ph type="title"/>
          </p:nvPr>
        </p:nvSpPr>
        <p:spPr/>
        <p:txBody>
          <a:bodyPr/>
          <a:lstStyle/>
          <a:p>
            <a:r>
              <a:rPr lang="en-US" dirty="0"/>
              <a:t>Uncompensated Root Locus</a:t>
            </a:r>
          </a:p>
        </p:txBody>
      </p:sp>
      <p:pic>
        <p:nvPicPr>
          <p:cNvPr id="5" name="Content Placeholder 4">
            <a:extLst>
              <a:ext uri="{FF2B5EF4-FFF2-40B4-BE49-F238E27FC236}">
                <a16:creationId xmlns:a16="http://schemas.microsoft.com/office/drawing/2014/main" id="{7405A0EF-B211-01DA-2ECA-718A50C73135}"/>
              </a:ext>
            </a:extLst>
          </p:cNvPr>
          <p:cNvPicPr>
            <a:picLocks noGrp="1" noChangeAspect="1"/>
          </p:cNvPicPr>
          <p:nvPr>
            <p:ph idx="1"/>
          </p:nvPr>
        </p:nvPicPr>
        <p:blipFill>
          <a:blip r:embed="rId5"/>
          <a:stretch>
            <a:fillRect/>
          </a:stretch>
        </p:blipFill>
        <p:spPr>
          <a:xfrm>
            <a:off x="974916" y="2201965"/>
            <a:ext cx="5121084" cy="3421677"/>
          </a:xfrm>
        </p:spPr>
      </p:pic>
      <p:graphicFrame>
        <p:nvGraphicFramePr>
          <p:cNvPr id="3" name="Table 3">
            <a:extLst>
              <a:ext uri="{FF2B5EF4-FFF2-40B4-BE49-F238E27FC236}">
                <a16:creationId xmlns:a16="http://schemas.microsoft.com/office/drawing/2014/main" id="{E827BEB2-A128-C0F8-D8AA-BE5E23A4235C}"/>
              </a:ext>
            </a:extLst>
          </p:cNvPr>
          <p:cNvGraphicFramePr>
            <a:graphicFrameLocks noGrp="1"/>
          </p:cNvGraphicFramePr>
          <p:nvPr>
            <p:extLst>
              <p:ext uri="{D42A27DB-BD31-4B8C-83A1-F6EECF244321}">
                <p14:modId xmlns:p14="http://schemas.microsoft.com/office/powerpoint/2010/main" val="692118852"/>
              </p:ext>
            </p:extLst>
          </p:nvPr>
        </p:nvGraphicFramePr>
        <p:xfrm>
          <a:off x="6400800" y="1690227"/>
          <a:ext cx="5302865" cy="4494896"/>
        </p:xfrm>
        <a:graphic>
          <a:graphicData uri="http://schemas.openxmlformats.org/drawingml/2006/table">
            <a:tbl>
              <a:tblPr firstRow="1" bandRow="1">
                <a:tableStyleId>{22838BEF-8BB2-4498-84A7-C5851F593DF1}</a:tableStyleId>
              </a:tblPr>
              <a:tblGrid>
                <a:gridCol w="2631768">
                  <a:extLst>
                    <a:ext uri="{9D8B030D-6E8A-4147-A177-3AD203B41FA5}">
                      <a16:colId xmlns:a16="http://schemas.microsoft.com/office/drawing/2014/main" val="2743024063"/>
                    </a:ext>
                  </a:extLst>
                </a:gridCol>
                <a:gridCol w="2671097">
                  <a:extLst>
                    <a:ext uri="{9D8B030D-6E8A-4147-A177-3AD203B41FA5}">
                      <a16:colId xmlns:a16="http://schemas.microsoft.com/office/drawing/2014/main" val="1842280312"/>
                    </a:ext>
                  </a:extLst>
                </a:gridCol>
              </a:tblGrid>
              <a:tr h="642128">
                <a:tc>
                  <a:txBody>
                    <a:bodyPr/>
                    <a:lstStyle/>
                    <a:p>
                      <a:pPr algn="ctr"/>
                      <a:r>
                        <a:rPr lang="en-US" dirty="0"/>
                        <a:t>Characteristic</a:t>
                      </a:r>
                    </a:p>
                  </a:txBody>
                  <a:tcPr/>
                </a:tc>
                <a:tc>
                  <a:txBody>
                    <a:bodyPr/>
                    <a:lstStyle/>
                    <a:p>
                      <a:pPr algn="ctr"/>
                      <a:r>
                        <a:rPr lang="en-US" dirty="0"/>
                        <a:t>Value</a:t>
                      </a:r>
                    </a:p>
                  </a:txBody>
                  <a:tcPr/>
                </a:tc>
                <a:extLst>
                  <a:ext uri="{0D108BD9-81ED-4DB2-BD59-A6C34878D82A}">
                    <a16:rowId xmlns:a16="http://schemas.microsoft.com/office/drawing/2014/main" val="3694520503"/>
                  </a:ext>
                </a:extLst>
              </a:tr>
              <a:tr h="642128">
                <a:tc>
                  <a:txBody>
                    <a:bodyPr/>
                    <a:lstStyle/>
                    <a:p>
                      <a:pPr algn="ctr"/>
                      <a:r>
                        <a:rPr lang="en-US" dirty="0"/>
                        <a:t>Zeta</a:t>
                      </a:r>
                    </a:p>
                  </a:txBody>
                  <a:tcPr/>
                </a:tc>
                <a:tc>
                  <a:txBody>
                    <a:bodyPr/>
                    <a:lstStyle/>
                    <a:p>
                      <a:pPr algn="ctr"/>
                      <a:r>
                        <a:rPr lang="en-US" dirty="0"/>
                        <a:t>0.723</a:t>
                      </a:r>
                    </a:p>
                  </a:txBody>
                  <a:tcPr/>
                </a:tc>
                <a:extLst>
                  <a:ext uri="{0D108BD9-81ED-4DB2-BD59-A6C34878D82A}">
                    <a16:rowId xmlns:a16="http://schemas.microsoft.com/office/drawing/2014/main" val="3650406752"/>
                  </a:ext>
                </a:extLst>
              </a:tr>
              <a:tr h="642128">
                <a:tc>
                  <a:txBody>
                    <a:bodyPr/>
                    <a:lstStyle/>
                    <a:p>
                      <a:pPr algn="ctr"/>
                      <a:r>
                        <a:rPr lang="en-US" dirty="0"/>
                        <a:t>Peak Time</a:t>
                      </a:r>
                    </a:p>
                  </a:txBody>
                  <a:tcPr/>
                </a:tc>
                <a:tc>
                  <a:txBody>
                    <a:bodyPr/>
                    <a:lstStyle/>
                    <a:p>
                      <a:pPr algn="ctr"/>
                      <a:r>
                        <a:rPr lang="en-US" dirty="0"/>
                        <a:t>7.306 s</a:t>
                      </a:r>
                    </a:p>
                  </a:txBody>
                  <a:tcPr/>
                </a:tc>
                <a:extLst>
                  <a:ext uri="{0D108BD9-81ED-4DB2-BD59-A6C34878D82A}">
                    <a16:rowId xmlns:a16="http://schemas.microsoft.com/office/drawing/2014/main" val="3033225958"/>
                  </a:ext>
                </a:extLst>
              </a:tr>
              <a:tr h="6421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Settling Time</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8.889 s</a:t>
                      </a:r>
                    </a:p>
                    <a:p>
                      <a:pPr algn="ctr"/>
                      <a:endParaRPr lang="en-US" dirty="0"/>
                    </a:p>
                  </a:txBody>
                  <a:tcPr/>
                </a:tc>
                <a:extLst>
                  <a:ext uri="{0D108BD9-81ED-4DB2-BD59-A6C34878D82A}">
                    <a16:rowId xmlns:a16="http://schemas.microsoft.com/office/drawing/2014/main" val="2197079446"/>
                  </a:ext>
                </a:extLst>
              </a:tr>
              <a:tr h="642128">
                <a:tc>
                  <a:txBody>
                    <a:bodyPr/>
                    <a:lstStyle/>
                    <a:p>
                      <a:pPr algn="ctr"/>
                      <a:r>
                        <a:rPr lang="en-US" dirty="0"/>
                        <a:t>Max Overshoot</a:t>
                      </a:r>
                    </a:p>
                  </a:txBody>
                  <a:tcPr/>
                </a:tc>
                <a:tc>
                  <a:txBody>
                    <a:bodyPr/>
                    <a:lstStyle/>
                    <a:p>
                      <a:pPr algn="ctr"/>
                      <a:r>
                        <a:rPr lang="en-US" dirty="0"/>
                        <a:t>4.14%</a:t>
                      </a:r>
                    </a:p>
                  </a:txBody>
                  <a:tcPr/>
                </a:tc>
                <a:extLst>
                  <a:ext uri="{0D108BD9-81ED-4DB2-BD59-A6C34878D82A}">
                    <a16:rowId xmlns:a16="http://schemas.microsoft.com/office/drawing/2014/main" val="2494840823"/>
                  </a:ext>
                </a:extLst>
              </a:tr>
              <a:tr h="642128">
                <a:tc>
                  <a:txBody>
                    <a:bodyPr/>
                    <a:lstStyle/>
                    <a:p>
                      <a:pPr algn="ctr"/>
                      <a:r>
                        <a:rPr lang="en-US" dirty="0"/>
                        <a:t>SSE</a:t>
                      </a:r>
                    </a:p>
                  </a:txBody>
                  <a:tcPr/>
                </a:tc>
                <a:tc>
                  <a:txBody>
                    <a:bodyPr/>
                    <a:lstStyle/>
                    <a:p>
                      <a:pPr algn="ctr"/>
                      <a:r>
                        <a:rPr lang="en-US" dirty="0"/>
                        <a:t>0</a:t>
                      </a:r>
                    </a:p>
                  </a:txBody>
                  <a:tcPr/>
                </a:tc>
                <a:extLst>
                  <a:ext uri="{0D108BD9-81ED-4DB2-BD59-A6C34878D82A}">
                    <a16:rowId xmlns:a16="http://schemas.microsoft.com/office/drawing/2014/main" val="2062296248"/>
                  </a:ext>
                </a:extLst>
              </a:tr>
              <a:tr h="642128">
                <a:tc>
                  <a:txBody>
                    <a:bodyPr/>
                    <a:lstStyle/>
                    <a:p>
                      <a:pPr algn="ctr"/>
                      <a:r>
                        <a:rPr lang="en-US" dirty="0"/>
                        <a:t>Gain</a:t>
                      </a:r>
                    </a:p>
                  </a:txBody>
                  <a:tcPr/>
                </a:tc>
                <a:tc>
                  <a:txBody>
                    <a:bodyPr/>
                    <a:lstStyle/>
                    <a:p>
                      <a:pPr algn="ctr"/>
                      <a:r>
                        <a:rPr lang="en-US" dirty="0"/>
                        <a:t>2</a:t>
                      </a:r>
                    </a:p>
                  </a:txBody>
                  <a:tcPr/>
                </a:tc>
                <a:extLst>
                  <a:ext uri="{0D108BD9-81ED-4DB2-BD59-A6C34878D82A}">
                    <a16:rowId xmlns:a16="http://schemas.microsoft.com/office/drawing/2014/main" val="388601357"/>
                  </a:ext>
                </a:extLst>
              </a:tr>
            </a:tbl>
          </a:graphicData>
        </a:graphic>
      </p:graphicFrame>
      <p:pic>
        <p:nvPicPr>
          <p:cNvPr id="4" name="Audio 3">
            <a:hlinkClick r:id="" action="ppaction://media"/>
            <a:extLst>
              <a:ext uri="{FF2B5EF4-FFF2-40B4-BE49-F238E27FC236}">
                <a16:creationId xmlns:a16="http://schemas.microsoft.com/office/drawing/2014/main" id="{3E419400-F366-1336-A7D9-EC52FE4106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7224940"/>
      </p:ext>
    </p:extLst>
  </p:cSld>
  <p:clrMapOvr>
    <a:masterClrMapping/>
  </p:clrMapOvr>
  <mc:AlternateContent xmlns:mc="http://schemas.openxmlformats.org/markup-compatibility/2006">
    <mc:Choice xmlns:p14="http://schemas.microsoft.com/office/powerpoint/2010/main" Requires="p14">
      <p:transition spd="slow" p14:dur="2000" advTm="15563"/>
    </mc:Choice>
    <mc:Fallback>
      <p:transition spd="slow" advTm="15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B39F5-417E-4A25-71A3-3EAD7B571093}"/>
              </a:ext>
            </a:extLst>
          </p:cNvPr>
          <p:cNvSpPr>
            <a:spLocks noGrp="1"/>
          </p:cNvSpPr>
          <p:nvPr>
            <p:ph type="title"/>
          </p:nvPr>
        </p:nvSpPr>
        <p:spPr/>
        <p:txBody>
          <a:bodyPr/>
          <a:lstStyle/>
          <a:p>
            <a:r>
              <a:rPr lang="en-US" dirty="0"/>
              <a:t>Desired Performance Characteristics</a:t>
            </a:r>
          </a:p>
        </p:txBody>
      </p:sp>
      <p:graphicFrame>
        <p:nvGraphicFramePr>
          <p:cNvPr id="6" name="Table 6">
            <a:extLst>
              <a:ext uri="{FF2B5EF4-FFF2-40B4-BE49-F238E27FC236}">
                <a16:creationId xmlns:a16="http://schemas.microsoft.com/office/drawing/2014/main" id="{38042729-EE3B-260A-E67D-AFB8AC3825AE}"/>
              </a:ext>
            </a:extLst>
          </p:cNvPr>
          <p:cNvGraphicFramePr>
            <a:graphicFrameLocks noGrp="1"/>
          </p:cNvGraphicFramePr>
          <p:nvPr>
            <p:ph idx="1"/>
            <p:extLst>
              <p:ext uri="{D42A27DB-BD31-4B8C-83A1-F6EECF244321}">
                <p14:modId xmlns:p14="http://schemas.microsoft.com/office/powerpoint/2010/main" val="1535385049"/>
              </p:ext>
            </p:extLst>
          </p:nvPr>
        </p:nvGraphicFramePr>
        <p:xfrm>
          <a:off x="838200" y="1825625"/>
          <a:ext cx="10515600" cy="222504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41946077"/>
                    </a:ext>
                  </a:extLst>
                </a:gridCol>
                <a:gridCol w="5257800">
                  <a:extLst>
                    <a:ext uri="{9D8B030D-6E8A-4147-A177-3AD203B41FA5}">
                      <a16:colId xmlns:a16="http://schemas.microsoft.com/office/drawing/2014/main" val="964118534"/>
                    </a:ext>
                  </a:extLst>
                </a:gridCol>
              </a:tblGrid>
              <a:tr h="370840">
                <a:tc>
                  <a:txBody>
                    <a:bodyPr/>
                    <a:lstStyle/>
                    <a:p>
                      <a:pPr algn="ctr"/>
                      <a:r>
                        <a:rPr lang="en-US" dirty="0"/>
                        <a:t>Characteristic</a:t>
                      </a:r>
                    </a:p>
                  </a:txBody>
                  <a:tcPr/>
                </a:tc>
                <a:tc>
                  <a:txBody>
                    <a:bodyPr/>
                    <a:lstStyle/>
                    <a:p>
                      <a:pPr algn="ctr"/>
                      <a:r>
                        <a:rPr lang="en-US" dirty="0"/>
                        <a:t>Value</a:t>
                      </a:r>
                    </a:p>
                  </a:txBody>
                  <a:tcPr/>
                </a:tc>
                <a:extLst>
                  <a:ext uri="{0D108BD9-81ED-4DB2-BD59-A6C34878D82A}">
                    <a16:rowId xmlns:a16="http://schemas.microsoft.com/office/drawing/2014/main" val="1083836124"/>
                  </a:ext>
                </a:extLst>
              </a:tr>
              <a:tr h="370840">
                <a:tc>
                  <a:txBody>
                    <a:bodyPr/>
                    <a:lstStyle/>
                    <a:p>
                      <a:pPr algn="ctr"/>
                      <a:r>
                        <a:rPr lang="en-US" dirty="0"/>
                        <a:t>Peak Time</a:t>
                      </a:r>
                    </a:p>
                  </a:txBody>
                  <a:tcPr/>
                </a:tc>
                <a:tc>
                  <a:txBody>
                    <a:bodyPr/>
                    <a:lstStyle/>
                    <a:p>
                      <a:pPr algn="ctr"/>
                      <a:r>
                        <a:rPr lang="en-US" dirty="0"/>
                        <a:t>5.48 s</a:t>
                      </a:r>
                    </a:p>
                  </a:txBody>
                  <a:tcPr/>
                </a:tc>
                <a:extLst>
                  <a:ext uri="{0D108BD9-81ED-4DB2-BD59-A6C34878D82A}">
                    <a16:rowId xmlns:a16="http://schemas.microsoft.com/office/drawing/2014/main" val="286777967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Settling Time</a:t>
                      </a:r>
                    </a:p>
                  </a:txBody>
                  <a:tcPr/>
                </a:tc>
                <a:tc>
                  <a:txBody>
                    <a:bodyPr/>
                    <a:lstStyle/>
                    <a:p>
                      <a:pPr algn="ctr"/>
                      <a:r>
                        <a:rPr lang="en-US" dirty="0"/>
                        <a:t>6.67 s</a:t>
                      </a:r>
                    </a:p>
                  </a:txBody>
                  <a:tcPr/>
                </a:tc>
                <a:extLst>
                  <a:ext uri="{0D108BD9-81ED-4DB2-BD59-A6C34878D82A}">
                    <a16:rowId xmlns:a16="http://schemas.microsoft.com/office/drawing/2014/main" val="3319495935"/>
                  </a:ext>
                </a:extLst>
              </a:tr>
              <a:tr h="370840">
                <a:tc>
                  <a:txBody>
                    <a:bodyPr/>
                    <a:lstStyle/>
                    <a:p>
                      <a:pPr algn="ctr"/>
                      <a:r>
                        <a:rPr lang="en-US" dirty="0"/>
                        <a:t>Max Overshoot</a:t>
                      </a:r>
                    </a:p>
                  </a:txBody>
                  <a:tcPr/>
                </a:tc>
                <a:tc>
                  <a:txBody>
                    <a:bodyPr/>
                    <a:lstStyle/>
                    <a:p>
                      <a:pPr algn="ctr"/>
                      <a:r>
                        <a:rPr lang="en-US" dirty="0"/>
                        <a:t>4.14% or less</a:t>
                      </a:r>
                    </a:p>
                  </a:txBody>
                  <a:tcPr/>
                </a:tc>
                <a:extLst>
                  <a:ext uri="{0D108BD9-81ED-4DB2-BD59-A6C34878D82A}">
                    <a16:rowId xmlns:a16="http://schemas.microsoft.com/office/drawing/2014/main" val="1544515170"/>
                  </a:ext>
                </a:extLst>
              </a:tr>
              <a:tr h="370840">
                <a:tc>
                  <a:txBody>
                    <a:bodyPr/>
                    <a:lstStyle/>
                    <a:p>
                      <a:pPr algn="ctr"/>
                      <a:r>
                        <a:rPr lang="en-US" dirty="0"/>
                        <a:t>SSE</a:t>
                      </a:r>
                    </a:p>
                  </a:txBody>
                  <a:tcPr/>
                </a:tc>
                <a:tc>
                  <a:txBody>
                    <a:bodyPr/>
                    <a:lstStyle/>
                    <a:p>
                      <a:pPr algn="ctr"/>
                      <a:r>
                        <a:rPr lang="en-US" dirty="0"/>
                        <a:t>0</a:t>
                      </a:r>
                    </a:p>
                  </a:txBody>
                  <a:tcPr/>
                </a:tc>
                <a:extLst>
                  <a:ext uri="{0D108BD9-81ED-4DB2-BD59-A6C34878D82A}">
                    <a16:rowId xmlns:a16="http://schemas.microsoft.com/office/drawing/2014/main" val="3520531330"/>
                  </a:ext>
                </a:extLst>
              </a:tr>
              <a:tr h="370840">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496758127"/>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F7A1F68-7CEB-B63D-98A6-919491E780FF}"/>
                  </a:ext>
                </a:extLst>
              </p:cNvPr>
              <p:cNvSpPr txBox="1"/>
              <p:nvPr/>
            </p:nvSpPr>
            <p:spPr>
              <a:xfrm>
                <a:off x="1061884" y="4817806"/>
                <a:ext cx="10291916" cy="369332"/>
              </a:xfrm>
              <a:prstGeom prst="rect">
                <a:avLst/>
              </a:prstGeom>
              <a:noFill/>
            </p:spPr>
            <p:txBody>
              <a:bodyPr wrap="square" rtlCol="0">
                <a:spAutoFit/>
              </a:bodyPr>
              <a:lstStyle/>
              <a:p>
                <a:r>
                  <a:rPr lang="en-US" dirty="0"/>
                  <a:t>Desired pole locations: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=0.60</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0 </m:t>
                        </m:r>
                      </m:e>
                      <m:sub>
                        <m:r>
                          <a:rPr lang="en-US" b="0" i="1" smtClean="0">
                            <a:latin typeface="Cambria Math" panose="02040503050406030204" pitchFamily="18" charset="0"/>
                          </a:rPr>
                          <m:t>−</m:t>
                        </m:r>
                      </m:sub>
                      <m:sup>
                        <m:r>
                          <a:rPr lang="en-US" b="0" i="1" smtClean="0">
                            <a:latin typeface="Cambria Math" panose="02040503050406030204" pitchFamily="18" charset="0"/>
                          </a:rPr>
                          <m:t>+</m:t>
                        </m:r>
                      </m:sup>
                    </m:sSubSup>
                    <m:r>
                      <a:rPr lang="en-US" b="0" i="1" smtClean="0">
                        <a:latin typeface="Cambria Math" panose="02040503050406030204" pitchFamily="18" charset="0"/>
                      </a:rPr>
                      <m:t> 0.5733</m:t>
                    </m:r>
                  </m:oMath>
                </a14:m>
                <a:endParaRPr lang="en-US" dirty="0"/>
              </a:p>
            </p:txBody>
          </p:sp>
        </mc:Choice>
        <mc:Fallback>
          <p:sp>
            <p:nvSpPr>
              <p:cNvPr id="7" name="TextBox 6">
                <a:extLst>
                  <a:ext uri="{FF2B5EF4-FFF2-40B4-BE49-F238E27FC236}">
                    <a16:creationId xmlns:a16="http://schemas.microsoft.com/office/drawing/2014/main" id="{5F7A1F68-7CEB-B63D-98A6-919491E780FF}"/>
                  </a:ext>
                </a:extLst>
              </p:cNvPr>
              <p:cNvSpPr txBox="1">
                <a:spLocks noRot="1" noChangeAspect="1" noMove="1" noResize="1" noEditPoints="1" noAdjustHandles="1" noChangeArrowheads="1" noChangeShapeType="1" noTextEdit="1"/>
              </p:cNvSpPr>
              <p:nvPr/>
            </p:nvSpPr>
            <p:spPr>
              <a:xfrm>
                <a:off x="1061884" y="4817806"/>
                <a:ext cx="10291916" cy="369332"/>
              </a:xfrm>
              <a:prstGeom prst="rect">
                <a:avLst/>
              </a:prstGeom>
              <a:blipFill>
                <a:blip r:embed="rId5"/>
                <a:stretch>
                  <a:fillRect l="-474" t="-8197" b="-24590"/>
                </a:stretch>
              </a:blipFill>
            </p:spPr>
            <p:txBody>
              <a:bodyPr/>
              <a:lstStyle/>
              <a:p>
                <a:r>
                  <a:rPr lang="en-US">
                    <a:noFill/>
                  </a:rPr>
                  <a:t> </a:t>
                </a:r>
              </a:p>
            </p:txBody>
          </p:sp>
        </mc:Fallback>
      </mc:AlternateContent>
      <p:pic>
        <p:nvPicPr>
          <p:cNvPr id="8" name="Audio 7">
            <a:hlinkClick r:id="" action="ppaction://media"/>
            <a:extLst>
              <a:ext uri="{FF2B5EF4-FFF2-40B4-BE49-F238E27FC236}">
                <a16:creationId xmlns:a16="http://schemas.microsoft.com/office/drawing/2014/main" id="{6DCBD596-1C2A-C942-EE24-3FE5011599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065301"/>
      </p:ext>
    </p:extLst>
  </p:cSld>
  <p:clrMapOvr>
    <a:masterClrMapping/>
  </p:clrMapOvr>
  <mc:AlternateContent xmlns:mc="http://schemas.openxmlformats.org/markup-compatibility/2006">
    <mc:Choice xmlns:p14="http://schemas.microsoft.com/office/powerpoint/2010/main" Requires="p14">
      <p:transition spd="slow" p14:dur="2000" advTm="25086"/>
    </mc:Choice>
    <mc:Fallback>
      <p:transition spd="slow" advTm="2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4099</TotalTime>
  <Words>1262</Words>
  <Application>Microsoft Office PowerPoint</Application>
  <PresentationFormat>Widescreen</PresentationFormat>
  <Paragraphs>161</Paragraphs>
  <Slides>12</Slides>
  <Notes>12</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Cambria Math</vt:lpstr>
      <vt:lpstr>Menlo</vt:lpstr>
      <vt:lpstr>Office Theme</vt:lpstr>
      <vt:lpstr>Control Theory:  Challenge Assessment 6</vt:lpstr>
      <vt:lpstr>The Problem</vt:lpstr>
      <vt:lpstr>Compensators</vt:lpstr>
      <vt:lpstr>Calculating SSE</vt:lpstr>
      <vt:lpstr>Block Diagram and Transfer Function</vt:lpstr>
      <vt:lpstr>Computations</vt:lpstr>
      <vt:lpstr>MatLab Code</vt:lpstr>
      <vt:lpstr>Uncompensated Root Locus</vt:lpstr>
      <vt:lpstr>Desired Performance Characteristics</vt:lpstr>
      <vt:lpstr>Angle Contribution</vt:lpstr>
      <vt:lpstr>Compensated Root Locus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Theory:  Challenge Assessment 6</dc:title>
  <dc:creator>Rebecca Foster</dc:creator>
  <cp:lastModifiedBy>Rebecca Foster</cp:lastModifiedBy>
  <cp:revision>1</cp:revision>
  <dcterms:created xsi:type="dcterms:W3CDTF">2022-05-13T14:54:55Z</dcterms:created>
  <dcterms:modified xsi:type="dcterms:W3CDTF">2022-05-19T04:27:37Z</dcterms:modified>
</cp:coreProperties>
</file>